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04" autoAdjust="0"/>
  </p:normalViewPr>
  <p:slideViewPr>
    <p:cSldViewPr snapToGrid="0" showGuides="1">
      <p:cViewPr>
        <p:scale>
          <a:sx n="50" d="100"/>
          <a:sy n="50" d="100"/>
        </p:scale>
        <p:origin x="2142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Relationship Id="rId11" Type="http://schemas.microsoft.com/office/2007/relationships/hdphoto" Target="../media/hdphoto4.wdp"/><Relationship Id="rId12" Type="http://schemas.openxmlformats.org/officeDocument/2006/relationships/image" Target="../media/image7.png"/><Relationship Id="rId13" Type="http://schemas.microsoft.com/office/2007/relationships/hdphoto" Target="../media/hdphoto5.wdp"/><Relationship Id="rId14" Type="http://schemas.openxmlformats.org/officeDocument/2006/relationships/image" Target="../media/image8.png"/><Relationship Id="rId15" Type="http://schemas.microsoft.com/office/2007/relationships/hdphoto" Target="../media/hdphoto6.wdp"/><Relationship Id="rId16" Type="http://schemas.openxmlformats.org/officeDocument/2006/relationships/image" Target="../media/image9.png"/><Relationship Id="rId17" Type="http://schemas.openxmlformats.org/officeDocument/2006/relationships/image" Target="../media/image10.png"/><Relationship Id="rId18" Type="http://schemas.openxmlformats.org/officeDocument/2006/relationships/image" Target="../media/image11.png"/><Relationship Id="rId19" Type="http://schemas.openxmlformats.org/officeDocument/2006/relationships/image" Target="../media/image12.png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microsoft.com/office/2007/relationships/hdphoto" Target="../media/hdphoto7.wdp"/><Relationship Id="rId25" Type="http://schemas.openxmlformats.org/officeDocument/2006/relationships/image" Target="../media/image17.png"/><Relationship Id="rId26" Type="http://schemas.microsoft.com/office/2007/relationships/hdphoto" Target="../media/hdphoto8.wdp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openxmlformats.org/officeDocument/2006/relationships/image" Target="../media/image22.png"/><Relationship Id="rId32" Type="http://schemas.openxmlformats.org/officeDocument/2006/relationships/image" Target="../media/image23.png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openxmlformats.org/officeDocument/2006/relationships/image" Target="../media/image27.png"/><Relationship Id="rId37" Type="http://schemas.openxmlformats.org/officeDocument/2006/relationships/image" Target="../media/image28.png"/><Relationship Id="rId38" Type="http://schemas.openxmlformats.org/officeDocument/2006/relationships/image" Target="../media/image29.png"/><Relationship Id="rId39" Type="http://schemas.openxmlformats.org/officeDocument/2006/relationships/image" Target="../media/image30.png"/><Relationship Id="rId40" Type="http://schemas.openxmlformats.org/officeDocument/2006/relationships/image" Target="../media/image31.png"/><Relationship Id="rId4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368917" y="4537529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757533" y="4536105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173281" y="4530689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7600081" y="4537529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368917" y="5678782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57533" y="5692683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173281" y="5685732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A272594D-E0C6-EA44-82B7-9EBCB69955E9}"/>
              </a:ext>
            </a:extLst>
          </p:cNvPr>
          <p:cNvSpPr/>
          <p:nvPr/>
        </p:nvSpPr>
        <p:spPr>
          <a:xfrm>
            <a:off x="7600080" y="5678781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98A18466-03AF-8709-9321-E49E6310DE3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930" y="4523531"/>
            <a:ext cx="1014499" cy="1014499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растение, незабудк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914A6FB-FEA4-DF9C-79A8-A3A1AD6ECCE5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302" y="5699078"/>
            <a:ext cx="935679" cy="93567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E10F6F6F-D25B-8072-6356-DC600A1897F2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67" y="4551632"/>
            <a:ext cx="954579" cy="95457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дежда, зарисовка, рисунок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C9365C20-EA96-9535-DF71-DD8A4A244D2C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93" y="5713907"/>
            <a:ext cx="909952" cy="909952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цветок, зарисовка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8DF3B732-5F5A-6A82-3580-441163999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77" y="4568971"/>
            <a:ext cx="468648" cy="94907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цветочный горшок, домашнее растение, ваз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22266942-9354-B773-6B67-2AF86017AC12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75" y="5685732"/>
            <a:ext cx="954870" cy="954870"/>
          </a:xfrm>
          <a:prstGeom prst="rect">
            <a:avLst/>
          </a:prstGeom>
        </p:spPr>
      </p:pic>
      <p:pic>
        <p:nvPicPr>
          <p:cNvPr id="74" name="Рисунок 73" descr="Изображение выглядит как цветочный горшок, домашнее растение, ваз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00697C10-E89C-4DE7-2BC9-BF7DE851629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572" y="5686088"/>
            <a:ext cx="954870" cy="954870"/>
          </a:xfrm>
          <a:prstGeom prst="rect">
            <a:avLst/>
          </a:prstGeom>
        </p:spPr>
      </p:pic>
      <p:pic>
        <p:nvPicPr>
          <p:cNvPr id="76" name="Рисунок 75" descr="Изображение выглядит как цветок, зарисовка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376E4DF-E042-40FB-5273-3285E760F3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46" y="4567012"/>
            <a:ext cx="468648" cy="949071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47322FDC-B4F1-7628-C8D4-4CCBABD60D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67" y="4543501"/>
            <a:ext cx="954579" cy="954579"/>
          </a:xfrm>
          <a:prstGeom prst="rect">
            <a:avLst/>
          </a:prstGeom>
        </p:spPr>
      </p:pic>
      <p:pic>
        <p:nvPicPr>
          <p:cNvPr id="78" name="Рисунок 77" descr="Изображение выглядит как одежда, зарисовка, рисунок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DCC2D01C-2CE0-5C06-1AC1-2A4BD232AC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65" y="5709144"/>
            <a:ext cx="909952" cy="90995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растение, незабудк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6CC75790-73D7-85F3-89FE-E8B115F3DB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301" y="5696748"/>
            <a:ext cx="935679" cy="935679"/>
          </a:xfrm>
          <a:prstGeom prst="rect">
            <a:avLst/>
          </a:prstGeom>
        </p:spPr>
      </p:pic>
      <p:pic>
        <p:nvPicPr>
          <p:cNvPr id="80" name="Рисунок 79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4BBC25F9-369C-BE2A-8C5B-86456F872EF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54" y="4521572"/>
            <a:ext cx="1014499" cy="101449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иллюстрация, Мультфильм, графическая вставка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42FDCD63-C681-30B9-E751-90705F953F4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" y="2533156"/>
            <a:ext cx="3111500" cy="31115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графическая вставка, Мультфильм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396A3E3-6258-5C4E-243F-F170CA86F264}"/>
              </a:ext>
            </a:extLst>
          </p:cNvPr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33" y="5672797"/>
            <a:ext cx="1006073" cy="100607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яйцо, искусство, круг, гнездо&#10;&#10;Автоматически созданное описание">
            <a:extLst>
              <a:ext uri="{FF2B5EF4-FFF2-40B4-BE49-F238E27FC236}">
                <a16:creationId xmlns:a16="http://schemas.microsoft.com/office/drawing/2014/main" id="{4C77A231-A857-03F5-FD72-6C7CC6679BAA}"/>
              </a:ext>
            </a:extLst>
          </p:cNvPr>
          <p:cNvPicPr>
            <a:picLocks noChangeAspect="1"/>
          </p:cNvPicPr>
          <p:nvPr/>
        </p:nvPicPr>
        <p:blipFill>
          <a:blip r:embed="rId25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46" y="4506487"/>
            <a:ext cx="1075289" cy="107528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яйцо, искусство, круг, гнездо&#10;&#10;Автоматически созданное описание">
            <a:extLst>
              <a:ext uri="{FF2B5EF4-FFF2-40B4-BE49-F238E27FC236}">
                <a16:creationId xmlns:a16="http://schemas.microsoft.com/office/drawing/2014/main" id="{874648D4-871C-2FA9-582C-B0A6D0693C5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05" y="4506168"/>
            <a:ext cx="1075289" cy="107528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Мультфильм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F95E4F6-D368-1FD0-C0DE-50737147335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32" y="5666814"/>
            <a:ext cx="1006073" cy="10060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яйцо, искусство, круг, гнездо&#10;&#10;Автоматически созданное описание">
            <a:extLst>
              <a:ext uri="{FF2B5EF4-FFF2-40B4-BE49-F238E27FC236}">
                <a16:creationId xmlns:a16="http://schemas.microsoft.com/office/drawing/2014/main" id="{748AE812-6765-C0A0-A030-E8E016248B2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88" y="4088906"/>
            <a:ext cx="1075289" cy="107528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аниме, иллюстрация, манга&#10;&#10;Автоматически созданное описание">
            <a:extLst>
              <a:ext uri="{FF2B5EF4-FFF2-40B4-BE49-F238E27FC236}">
                <a16:creationId xmlns:a16="http://schemas.microsoft.com/office/drawing/2014/main" id="{7B6BAED9-49E9-9773-4F69-3A40C9E4F7A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1887"/>
            <a:ext cx="3200649" cy="3200649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одежда, зарисовка, рисунок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0184EA3C-3731-A3FE-04C3-19205B76A9E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13" y="4031789"/>
            <a:ext cx="1557305" cy="155730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 descr="Изображение выглядит как иллюстрация, кукл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4381F73-430C-53B4-B53D-318A902DC70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1" y="2551887"/>
            <a:ext cx="3111500" cy="31115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графическая вставка, Мультфильм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99E470C-AFF5-A233-19C3-FBB325FCD0E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533" y="3942640"/>
            <a:ext cx="1006073" cy="10060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 descr="Изображение выглядит как иллюстрация, графическая вставка, рисунок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8AE52CC-A08B-4409-5CC2-2E74992A87D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3" y="2570618"/>
            <a:ext cx="3111500" cy="3111500"/>
          </a:xfrm>
          <a:prstGeom prst="rect">
            <a:avLst/>
          </a:prstGeom>
        </p:spPr>
      </p:pic>
      <p:pic>
        <p:nvPicPr>
          <p:cNvPr id="88" name="Рисунок 87" descr="Изображение выглядит как растение, незабудк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AC4D0B18-CCE6-376D-D596-3AB7A057132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44" y="3619506"/>
            <a:ext cx="1518405" cy="151840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 descr="Изображение выглядит как рисунок, иллюстрация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C360EF6-C7F9-4582-0FEB-27EF2DEDAC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3" y="2473840"/>
            <a:ext cx="3416698" cy="3416698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AB244F2B-F474-F36A-BC00-ED69A91F5E7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07" y="3750490"/>
            <a:ext cx="1538274" cy="153827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 descr="Изображение выглядит как иллюстрация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B1649B8-4656-79E1-76B0-6D2B42DE7B4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9" y="2590342"/>
            <a:ext cx="3167889" cy="3167889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цветок, зарисовка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3D6272DE-BBD5-0031-844D-4054ECC8A84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46" y="3752974"/>
            <a:ext cx="719397" cy="145686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2" name="Рисунок 31" descr="Изображение выглядит как иллюстрация, Анимация, статуэт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8E210081-B178-D3FD-4B8A-6129AE31CDA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" y="2503693"/>
            <a:ext cx="3267574" cy="326757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3FF5B916-0DFB-B034-5AA2-996AD4B8C3B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76" y="3507926"/>
            <a:ext cx="1836827" cy="183682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 descr="Изображение выглядит как иллюстрац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83338E0-D8EB-AF2A-8FF3-B6867F04BA51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783" y="2551887"/>
            <a:ext cx="3267574" cy="3267574"/>
          </a:xfrm>
          <a:prstGeom prst="rect">
            <a:avLst/>
          </a:prstGeom>
        </p:spPr>
      </p:pic>
      <p:pic>
        <p:nvPicPr>
          <p:cNvPr id="85" name="Рисунок 84" descr="Изображение выглядит как цветочный горшок, домашнее растение, ваз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71A82DA7-83A6-9BB3-2D52-26DE5E1C20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86" y="3775983"/>
            <a:ext cx="1333940" cy="133394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140" y="-451755"/>
            <a:ext cx="5342785" cy="5438192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000731" y="3695406"/>
            <a:ext cx="31051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36888 -0.366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183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33242 -0.369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42 -0.36945 L 0.14245 0.0608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2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88 -0.36667 L 1.05925 -0.3592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3638 -0.3680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90" y="-1840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35365 -0.396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82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365 -0.39607 L 0.37605 0.1856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8 -0.36805 L 1.04063 -0.228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41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32669 -0.3520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8" y="-1761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0.36341 -0.3585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64" y="-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669 -0.35209 L 0.25208 0.2518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41 -0.35856 L 1.04023 -0.2187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41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34987 -0.3224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87" y="-16134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36771 -0.35347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87 -0.32246 L 0.49479 0.2775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771 -0.35347 L 1.04453 -0.2136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41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34792 -0.3275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16389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0.36445 -0.3460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16" y="-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792 -0.32755 L 0.36446 0.09213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445 -0.34606 L 1.06563 -0.16065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52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0.33906 -0.329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53" y="-16505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6341 -0.353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64" y="-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06 -0.32986 L 0.247 0.1062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41 -0.353 L 1.0931 -0.17129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84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0.34167 -0.31505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15764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0.36419 -0.34074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167 -0.31505 L 0.48659 0.11806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419 -0.34074 L 1.09987 -0.21412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84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34948 -0.32986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74" y="-16505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36289 -0.36019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48 -0.32986 L 0.13672 0.27083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289 -0.36019 L 1.11042 -0.22038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15</cp:revision>
  <dcterms:created xsi:type="dcterms:W3CDTF">2024-08-11T09:55:40Z</dcterms:created>
  <dcterms:modified xsi:type="dcterms:W3CDTF">2024-11-15T14:17:29Z</dcterms:modified>
</cp:coreProperties>
</file>