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0003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67B0A9-4EF8-4634-9F58-6326C6F2D28B}"/>
</file>

<file path=customXml/itemProps2.xml><?xml version="1.0" encoding="utf-8"?>
<ds:datastoreItem xmlns:ds="http://schemas.openxmlformats.org/officeDocument/2006/customXml" ds:itemID="{0FFB019E-30DF-427F-AAE1-2513888A52B8}"/>
</file>

<file path=customXml/itemProps3.xml><?xml version="1.0" encoding="utf-8"?>
<ds:datastoreItem xmlns:ds="http://schemas.openxmlformats.org/officeDocument/2006/customXml" ds:itemID="{074585DE-65AF-4DF3-8CD7-37BCD71CA9A4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