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4780" y="2042795"/>
            <a:ext cx="27527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2024-06-10T09:38:42Z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