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57" y="30983"/>
            <a:ext cx="886643" cy="82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r="31174"/>
          <a:stretch/>
        </p:blipFill>
        <p:spPr>
          <a:xfrm flipH="1">
            <a:off x="5642490" y="1057633"/>
            <a:ext cx="768029" cy="156256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16" y="726091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9" y="1028149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0" y="818140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8" y="782362"/>
            <a:ext cx="2035688" cy="1921623"/>
          </a:xfrm>
          <a:prstGeom prst="rect">
            <a:avLst/>
          </a:prstGeom>
          <a:effectLst>
            <a:glow rad="165100">
              <a:schemeClr val="bg1">
                <a:alpha val="94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53" y="942630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92" y="879926"/>
            <a:ext cx="1982414" cy="1788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55" y="65232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871722"/>
            <a:ext cx="1718204" cy="18286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7205" y="679040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13" y="912708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977030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84" y="798190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0" y="1048573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0" y="467317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4" y="706115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2" y="677841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50" y="675555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25" y="61936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20" y="758577"/>
            <a:ext cx="2267260" cy="22672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5" y="703334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3" y="418576"/>
            <a:ext cx="2604045" cy="2604045"/>
          </a:xfrm>
          <a:prstGeom prst="rect">
            <a:avLst/>
          </a:prstGeom>
        </p:spPr>
      </p:pic>
      <p:pic>
        <p:nvPicPr>
          <p:cNvPr id="235" name="Picture 234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730903" y="3696113"/>
            <a:ext cx="2438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33268 0.45277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3737 0.453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15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3281 0.47361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3438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2024-08-15T18:51:52Z</dcterms:created>
  <dcterms:modified xsi:type="dcterms:W3CDTF">2024-08-25T14:36:42Z</dcterms:modified>
</cp:coreProperties>
</file>