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71637-4A51-4307-BE93-671F76C14E4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1E595-15F7-41CF-8B18-BF0147E255B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tags" Target="../tags/tag1.xml"/><Relationship Id="rId5" Type="http://schemas.openxmlformats.org/officeDocument/2006/relationships/image" Target="../media/image4.png"/><Relationship Id="rId6" Type="http://schemas.openxmlformats.org/officeDocument/2006/relationships/slideLayout" Target="../slideLayouts/slideLayout7.xml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394166" y="497681"/>
            <a:ext cx="7868211" cy="5862638"/>
          </a:xfrm>
          <a:prstGeom prst="roundRect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Овал 12"/>
          <p:cNvSpPr/>
          <p:nvPr/>
        </p:nvSpPr>
        <p:spPr>
          <a:xfrm>
            <a:off x="1300864" y="4544171"/>
            <a:ext cx="981075" cy="971552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3424940" y="4544171"/>
            <a:ext cx="981075" cy="971552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6430076" y="4544171"/>
            <a:ext cx="981075" cy="971552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Блок-схема: задержка 10"/>
          <p:cNvSpPr/>
          <p:nvPr/>
        </p:nvSpPr>
        <p:spPr>
          <a:xfrm rot="16200000">
            <a:off x="1949685" y="714374"/>
            <a:ext cx="1847851" cy="3581400"/>
          </a:xfrm>
          <a:prstGeom prst="flowChartDela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082909" y="2466975"/>
            <a:ext cx="3581400" cy="2219325"/>
          </a:xfrm>
          <a:prstGeom prst="rect">
            <a:avLst/>
          </a:prstGeom>
          <a:solidFill>
            <a:srgbClr val="0070C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4664309" y="1581150"/>
            <a:ext cx="1743075" cy="3105150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407384" y="2971800"/>
            <a:ext cx="1143000" cy="1714500"/>
          </a:xfrm>
          <a:prstGeom prst="rect">
            <a:avLst/>
          </a:prstGeom>
          <a:solidFill>
            <a:srgbClr val="FFC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5106102" y="1980452"/>
            <a:ext cx="1039345" cy="8294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381" y="3089433"/>
            <a:ext cx="3811823" cy="3460433"/>
          </a:xfrm>
          <a:prstGeom prst="rect">
            <a:avLst/>
          </a:prstGeom>
        </p:spPr>
      </p:pic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58835" y="2118995"/>
            <a:ext cx="3438525" cy="3562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1" grpId="0" animBg="1"/>
      <p:bldP spid="11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3</cp:revision>
  <dcterms:created xsi:type="dcterms:W3CDTF">2024-05-11T08:11:00Z</dcterms:created>
  <dcterms:modified xsi:type="dcterms:W3CDTF">2024-07-11T08:54:30Z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FFF5CBFA9DCB42509089248ED8B6F0A0_12</vt:lpwstr>
  </property>
  <property fmtid="{D5CDD505-2E9C-101B-9397-08002B2CF9AE}" pid="3" name="KSOProductBuildVer">
    <vt:lpwstr>1033-12.2.0.17119</vt:lpwstr>
  </property>
</Properties>
</file>