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48" y="1272284"/>
            <a:ext cx="659587" cy="14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64" y="2856798"/>
            <a:ext cx="123590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05728" y="4165749"/>
            <a:ext cx="1241516" cy="1182881"/>
            <a:chOff x="3960944" y="3372466"/>
            <a:chExt cx="1241516" cy="1182881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903">
              <a:off x="3960944" y="3372466"/>
              <a:ext cx="1241516" cy="118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4012133" y="3483855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42963" y="4080795"/>
            <a:ext cx="1041326" cy="1434080"/>
            <a:chOff x="1033258" y="4165476"/>
            <a:chExt cx="1041326" cy="143408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274" y="4165476"/>
              <a:ext cx="634862" cy="143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033258" y="4504062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3D529-C6AF-44E7-9A85-15E7847A60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63" y="0"/>
            <a:ext cx="868237" cy="807308"/>
          </a:xfrm>
          <a:prstGeom prst="rect">
            <a:avLst/>
          </a:prstGeom>
        </p:spPr>
      </p:pic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4880" y="2886710"/>
            <a:ext cx="2638425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73</cp:revision>
  <dcterms:created xsi:type="dcterms:W3CDTF">2022-05-25T11:40:00Z</dcterms:created>
  <dcterms:modified xsi:type="dcterms:W3CDTF">2024-11-08T11:04:21Z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