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2" y="4716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4703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9" y="2067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8" y="4773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2" y="1213038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8453" y="355631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