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22669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4BC93D-99A6-40AC-86C5-4ABB74D9B428}"/>
</file>

<file path=customXml/itemProps2.xml><?xml version="1.0" encoding="utf-8"?>
<ds:datastoreItem xmlns:ds="http://schemas.openxmlformats.org/officeDocument/2006/customXml" ds:itemID="{22F6EA79-09BD-44E5-8AF2-B27D0072940C}"/>
</file>

<file path=customXml/itemProps3.xml><?xml version="1.0" encoding="utf-8"?>
<ds:datastoreItem xmlns:ds="http://schemas.openxmlformats.org/officeDocument/2006/customXml" ds:itemID="{24E1A9FA-E97A-430C-98B1-1D6DEDDD47C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