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600" y="4487476"/>
            <a:ext cx="14668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