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552825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503180-7A7F-40AA-A222-E28E8650A068}"/>
</file>

<file path=customXml/itemProps2.xml><?xml version="1.0" encoding="utf-8"?>
<ds:datastoreItem xmlns:ds="http://schemas.openxmlformats.org/officeDocument/2006/customXml" ds:itemID="{46856A97-5464-460D-B93E-BA259FAFAA3A}"/>
</file>

<file path=customXml/itemProps3.xml><?xml version="1.0" encoding="utf-8"?>
<ds:datastoreItem xmlns:ds="http://schemas.openxmlformats.org/officeDocument/2006/customXml" ds:itemID="{1084595B-44EF-44B0-B7C7-83D3AD34CF4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