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75" d="100"/>
          <a:sy n="75" d="100"/>
        </p:scale>
        <p:origin x="126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2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РАВЛИК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4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КВІТКА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ЛЕЛЕКА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ПТАХ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ЖАБА</a:t>
            </a:r>
          </a:p>
        </p:txBody>
      </p:sp>
      <p:sp>
        <p:nvSpPr>
          <p:cNvPr id="53" name="Прямокутник: округлені кути 18"/>
          <p:cNvSpPr/>
          <p:nvPr>
            <p:custDataLst>
              <p:tags r:id="rId5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6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РИБА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7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8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ВОДОРОСТІ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РОСЛИНИ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КАМІНЬ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МУШЛЯ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МОЛЮСК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СЛИМАК</a:t>
            </a: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21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247" y="1400059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32850" y="2053590"/>
            <a:ext cx="324802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Администратор</cp:lastModifiedBy>
  <cp:revision>6</cp:revision>
  <dcterms:created xsi:type="dcterms:W3CDTF">2024-06-07T08:05:40Z</dcterms:created>
  <dcterms:modified xsi:type="dcterms:W3CDTF">2024-11-09T10:41:37Z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1033-12.2.0.17119</vt:lpwstr>
  </property>
</Properties>
</file>