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2575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6E7274-BF19-41F8-B3D1-D8C2E1EA7CEF}"/>
</file>

<file path=customXml/itemProps2.xml><?xml version="1.0" encoding="utf-8"?>
<ds:datastoreItem xmlns:ds="http://schemas.openxmlformats.org/officeDocument/2006/customXml" ds:itemID="{C68BEA64-302E-46BE-AE80-662405EC25B2}"/>
</file>

<file path=customXml/itemProps3.xml><?xml version="1.0" encoding="utf-8"?>
<ds:datastoreItem xmlns:ds="http://schemas.openxmlformats.org/officeDocument/2006/customXml" ds:itemID="{9E1DB3D2-20DD-4389-AFFF-7B0CAC0D981C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