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0"/>
  </p:normalViewPr>
  <p:slideViewPr>
    <p:cSldViewPr snapToGrid="0">
      <p:cViewPr varScale="1">
        <p:scale>
          <a:sx n="74" d="100"/>
          <a:sy n="74" d="100"/>
        </p:scale>
        <p:origin x="176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715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67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369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618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415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128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98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37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952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319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191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05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hdphoto1.wdp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74" y="1"/>
            <a:ext cx="12202374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9" y="5766145"/>
            <a:ext cx="1091376" cy="110493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grpSp>
        <p:nvGrpSpPr>
          <p:cNvPr id="22" name="Группа 21"/>
          <p:cNvGrpSpPr/>
          <p:nvPr/>
        </p:nvGrpSpPr>
        <p:grpSpPr>
          <a:xfrm>
            <a:off x="2389815" y="4482984"/>
            <a:ext cx="2281876" cy="2281876"/>
            <a:chOff x="1244076" y="4244573"/>
            <a:chExt cx="2281876" cy="2281876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4076" y="4244573"/>
              <a:ext cx="2281876" cy="2281876"/>
            </a:xfrm>
            <a:prstGeom prst="rect">
              <a:avLst/>
            </a:prstGeom>
          </p:spPr>
        </p:pic>
        <p:sp>
          <p:nvSpPr>
            <p:cNvPr id="19" name="Скругленный прямоугольник 18"/>
            <p:cNvSpPr/>
            <p:nvPr/>
          </p:nvSpPr>
          <p:spPr>
            <a:xfrm>
              <a:off x="1817189" y="5514656"/>
              <a:ext cx="945813" cy="49703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/>
                <a:t>МОЙ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7772018" y="4525663"/>
            <a:ext cx="1906621" cy="2239236"/>
            <a:chOff x="6966376" y="4395038"/>
            <a:chExt cx="1906621" cy="223923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2" r="8292"/>
            <a:stretch/>
          </p:blipFill>
          <p:spPr>
            <a:xfrm>
              <a:off x="6966376" y="4395038"/>
              <a:ext cx="1906621" cy="2239236"/>
            </a:xfrm>
            <a:prstGeom prst="rect">
              <a:avLst/>
            </a:prstGeom>
          </p:spPr>
        </p:pic>
        <p:sp>
          <p:nvSpPr>
            <p:cNvPr id="20" name="Скругленный прямоугольник 19"/>
            <p:cNvSpPr/>
            <p:nvPr/>
          </p:nvSpPr>
          <p:spPr>
            <a:xfrm>
              <a:off x="7466138" y="5553567"/>
              <a:ext cx="945813" cy="49703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/>
                <a:t>МОЯ</a:t>
              </a:r>
            </a:p>
          </p:txBody>
        </p:sp>
      </p:grp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1" r="26103"/>
          <a:stretch/>
        </p:blipFill>
        <p:spPr>
          <a:xfrm flipH="1">
            <a:off x="1106127" y="3438971"/>
            <a:ext cx="1297859" cy="319774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837" y="3252494"/>
            <a:ext cx="3224194" cy="3224194"/>
          </a:xfrm>
          <a:prstGeom prst="rect">
            <a:avLst/>
          </a:prstGeom>
        </p:spPr>
      </p:pic>
      <p:sp>
        <p:nvSpPr>
          <p:cNvPr id="25" name="Овал 24"/>
          <p:cNvSpPr/>
          <p:nvPr/>
        </p:nvSpPr>
        <p:spPr>
          <a:xfrm>
            <a:off x="4469889" y="606906"/>
            <a:ext cx="3040192" cy="2645588"/>
          </a:xfrm>
          <a:prstGeom prst="ellipse">
            <a:avLst/>
          </a:prstGeom>
          <a:solidFill>
            <a:schemeClr val="lt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438" l="0" r="990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11" y="895542"/>
            <a:ext cx="2000845" cy="2000845"/>
          </a:xfrm>
          <a:prstGeom prst="rect">
            <a:avLst/>
          </a:prstGeom>
          <a:effectLst>
            <a:glow rad="127000">
              <a:schemeClr val="bg1">
                <a:alpha val="95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259" y="1128799"/>
            <a:ext cx="1781878" cy="1753819"/>
          </a:xfrm>
          <a:prstGeom prst="rect">
            <a:avLst/>
          </a:prstGeom>
          <a:effectLst>
            <a:glow rad="152400">
              <a:schemeClr val="bg1">
                <a:alpha val="98000"/>
              </a:schemeClr>
            </a:glo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527" y="575270"/>
            <a:ext cx="2653561" cy="2912519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585" y="1115110"/>
            <a:ext cx="2004055" cy="2061569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9747" y="958409"/>
            <a:ext cx="1973119" cy="1973119"/>
          </a:xfrm>
          <a:prstGeom prst="rect">
            <a:avLst/>
          </a:prstGeom>
          <a:effectLst>
            <a:glow rad="2413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05883" y="1271248"/>
            <a:ext cx="2042484" cy="1588686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187" y="907990"/>
            <a:ext cx="2117790" cy="2117790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682" y="1281467"/>
            <a:ext cx="1744987" cy="1725430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00" y="1045009"/>
            <a:ext cx="1921056" cy="2000845"/>
          </a:xfrm>
          <a:prstGeom prst="rect">
            <a:avLst/>
          </a:prstGeom>
          <a:effectLst>
            <a:glow rad="114300">
              <a:schemeClr val="bg1">
                <a:alpha val="99000"/>
              </a:schemeClr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35" y="1220608"/>
            <a:ext cx="1845597" cy="1764265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875" y="1197003"/>
            <a:ext cx="1245158" cy="1650483"/>
          </a:xfrm>
          <a:prstGeom prst="rect">
            <a:avLst/>
          </a:prstGeom>
          <a:effectLst>
            <a:glow rad="139700">
              <a:schemeClr val="bg1">
                <a:alpha val="87000"/>
              </a:schemeClr>
            </a:glo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182" y="1179891"/>
            <a:ext cx="1664408" cy="1731083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464" y="1137849"/>
            <a:ext cx="1862734" cy="1880015"/>
          </a:xfrm>
          <a:prstGeom prst="rect">
            <a:avLst/>
          </a:prstGeom>
          <a:effectLst>
            <a:glow rad="127000">
              <a:schemeClr val="bg1">
                <a:alpha val="98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490" y="1513802"/>
            <a:ext cx="1530120" cy="1339419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483" y="1051132"/>
            <a:ext cx="1480289" cy="1910984"/>
          </a:xfrm>
          <a:prstGeom prst="rect">
            <a:avLst/>
          </a:prstGeom>
          <a:effectLst>
            <a:glow rad="1651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114" y="1369913"/>
            <a:ext cx="1787349" cy="1568154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730" y="733808"/>
            <a:ext cx="2498730" cy="2466153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149B41B-6699-25B7-0E1F-9D9C47F30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148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769730" y="3708971"/>
            <a:ext cx="165735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16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7037E-6 L -0.19232 0.51829 " pathEditMode="relative" rAng="0" ptsTypes="AA">
                                      <p:cBhvr>
                                        <p:cTn id="17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22" y="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-0.18321 0.4838 " pathEditMode="relative" rAng="0" ptsTypes="AA">
                                      <p:cBhvr>
                                        <p:cTn id="34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0.18932 0.52222 " pathEditMode="relative" rAng="0" ptsTypes="AA">
                                      <p:cBhvr>
                                        <p:cTn id="51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66" y="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-0.1931 0.49513 " pathEditMode="relative" rAng="0" ptsTypes="AA">
                                      <p:cBhvr>
                                        <p:cTn id="68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61" y="2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0.18333 0.51713 " pathEditMode="relative" rAng="0" ptsTypes="AA">
                                      <p:cBhvr>
                                        <p:cTn id="85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2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-0.1806 0.48681 " pathEditMode="relative" rAng="0" ptsTypes="AA">
                                      <p:cBhvr>
                                        <p:cTn id="102" dur="2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6" y="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5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0.19661 0.5088 " pathEditMode="relative" rAng="0" ptsTypes="AA">
                                      <p:cBhvr>
                                        <p:cTn id="119" dur="2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31" y="2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75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18398 0.51667 " pathEditMode="relative" rAng="0" ptsTypes="AA">
                                      <p:cBhvr>
                                        <p:cTn id="136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93" y="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00"/>
                            </p:stCondLst>
                            <p:childTnLst>
                              <p:par>
                                <p:cTn id="1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</Words>
  <Application>Microsoft Macintosh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Лия Добровольская</cp:lastModifiedBy>
  <cp:revision>19</cp:revision>
  <dcterms:created xsi:type="dcterms:W3CDTF">2024-08-15T20:16:09Z</dcterms:created>
  <dcterms:modified xsi:type="dcterms:W3CDTF">2024-09-02T07:23:08Z</dcterms:modified>
</cp:coreProperties>
</file>