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" y="0"/>
            <a:ext cx="12162924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379" y="20188"/>
            <a:ext cx="624083" cy="5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/>
          <p:cNvSpPr/>
          <p:nvPr/>
        </p:nvSpPr>
        <p:spPr>
          <a:xfrm>
            <a:off x="1384183" y="956344"/>
            <a:ext cx="6845417" cy="523574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795206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41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2386604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954580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566388" y="4537367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658304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48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3092589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959165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4295681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5265793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859767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5358823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906126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937013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74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573811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46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1492080" y="566286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944341" y="617927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3091869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43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937028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533048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740665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632126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97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98255" y="3161030"/>
            <a:ext cx="3276600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29</cp:revision>
  <dcterms:created xsi:type="dcterms:W3CDTF">2024-04-13T10:22:00Z</dcterms:created>
  <dcterms:modified xsi:type="dcterms:W3CDTF">2024-07-12T06:46:20Z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