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4D47-A9CC-4BF6-A9AC-B8E697132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B44B7B-E7ED-455C-BC63-0FEE482682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D0E3D6-75B6-44D0-8A6C-107AA85A3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AAB2B4-9742-4186-A4F9-3D341BFA9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5360B3-0598-48CE-9595-F9C9698C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976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8527EB-C185-4FD1-AB97-962157767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D36006-3B17-4ABE-ADF8-7E1FE1A79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431A74-0179-42A7-9CC0-073EB4EA7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50DAD9-E208-438E-B9CA-8C0817EC0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D887B-2CC5-446E-9809-B68D3178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5062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29CF42-E3FC-4A1F-B31D-942BF5FD9C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16D031-48E0-4DA8-B6ED-58C1E03633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FB4AB6-AF32-4428-BA2D-2E32A904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0636E2-CC6C-49F7-9B7B-CF7ED031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846FF6-D881-4CFC-9841-1B1EEDF1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8118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DD6A3E-754A-4D5A-A1E4-02089028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16C7A-33E5-4599-BACA-7D4B9BB64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5CAC80-6648-43FC-A58A-F7BF5A290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7AF1A1-18D5-4FF5-8717-9FB7075D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1596D-9E2D-45E3-B01F-F1D031066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6486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202B89-B134-49E9-8CBC-C27367738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A65350-0AE0-461F-895F-ED8B12FFAA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3D5354-F46B-4DC9-87DE-5AC63E07D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3F79FB-41D5-4A7F-8118-F20DD1AB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66B2F0-727F-49D9-95F6-359D64613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942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E2373-984C-4313-81E0-0316D1576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7A1E0E-8FF3-4C75-8154-82D1F39AD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972C05-0E8B-4563-B3CD-E144F8757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8E2B2-8640-4903-A566-F64BC9810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586DB4-09F6-4E46-BD0A-C0F0E8A0F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848F80-5BD9-417C-A19E-5034E8347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49162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03942B-6D07-4F23-BE3E-2F5AE9B99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140B57-3995-4E67-B45E-29B910BB7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B52177-CC12-445A-A5F9-4AB1FC51F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5CD1CE-602E-4ECA-A7B8-9D27D3C34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5D22336-23F8-4628-AA2B-270EF17F4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488566B-5FAB-48E1-891A-67D02C38B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AA78007-B423-4A1B-9D44-FFFCFC408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67FE0A-15EF-4D0B-A508-39CFA9EE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32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96E9F-376B-4C47-BA30-DC72E084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CEE9552-C8E4-4559-BBD9-3EC510EAA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2F176D-04C3-4DF9-9861-3BB5B8C1A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0E0208-B692-4E6C-B5FA-D943584A7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9637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3FD74D-2A4A-486A-B568-07D2ED4F0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DB15BDB-9EC5-4218-832C-B198DCDA2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A1EDC2D-E909-4EF3-8D26-237EE740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5705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135A8-102A-4667-B6DB-30868BFBC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2EEF6A-1B80-47FB-9F35-E396125D6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6E9EEE-B57C-4D35-A2E7-EF8861139A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D7D110-8A06-434B-BF99-A25E2343D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1B5C0B-43A7-41B6-B186-BF60DAE2A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D01C90-D586-4D33-8A14-9206A2119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6019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55DFD-FC1C-4BEC-97BF-76858BE9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B548D-F934-46EF-B6A3-C9851B54F9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EF64F3-29C3-461F-AC56-F61817B26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D27FEB-4DB5-4548-89B5-454D6548C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00F659-2DA2-45B0-B16A-DE434F12C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E702DF-A542-4EF8-AC54-D1D1C14B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43241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5880CC-1327-4853-8029-95115A2B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FE3E0C-592D-42E4-8545-17807A537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BF25C-04ED-4597-8CE9-4751E002D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56275-CEE0-4C38-B4F0-0114002C7BAE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D8CB1-9778-4763-93DA-7245EF3BC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A69F90-6BF2-4E86-B79A-3DFF693F5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54680-8765-4B13-82B2-63E9913BF29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6741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B776AE-36BC-4A99-A9A8-AD1D0DD6F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84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0C9C69-F6CD-4380-9922-59249C5C1E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/>
          <a:stretch/>
        </p:blipFill>
        <p:spPr>
          <a:xfrm>
            <a:off x="0" y="2895187"/>
            <a:ext cx="3712322" cy="390698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5A0777-00DB-4AEE-8303-EFBE52DD4E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9351" y1="84668" x2="51478" y2="84668"/>
                        <a14:foregroundMark x1="40234" y1="84668" x2="43575" y2="84668"/>
                        <a14:foregroundMark x1="61719" y1="82813" x2="62708" y2="83590"/>
                        <a14:backgroundMark x1="28320" y1="60156" x2="21094" y2="47461"/>
                        <a14:backgroundMark x1="21582" y1="42090" x2="22168" y2="57715"/>
                        <a14:backgroundMark x1="21094" y1="53125" x2="10059" y2="37305"/>
                        <a14:backgroundMark x1="14844" y1="35938" x2="24609" y2="51563"/>
                        <a14:backgroundMark x1="25098" y1="40723" x2="28320" y2="54492"/>
                        <a14:backgroundMark x1="27832" y1="51270" x2="21582" y2="83301"/>
                        <a14:backgroundMark x1="18359" y1="54004" x2="12988" y2="79297"/>
                        <a14:backgroundMark x1="17285" y1="55078" x2="25391" y2="81934"/>
                        <a14:backgroundMark x1="23242" y1="78711" x2="20508" y2="83008"/>
                        <a14:backgroundMark x1="23242" y1="70898" x2="11426" y2="88477"/>
                        <a14:backgroundMark x1="25684" y1="68262" x2="32422" y2="86816"/>
                        <a14:backgroundMark x1="27832" y1="86035" x2="69043" y2="87402"/>
                        <a14:backgroundMark x1="70410" y1="84961" x2="80566" y2="82227"/>
                        <a14:backgroundMark x1="82227" y1="80859" x2="79785" y2="67188"/>
                        <a14:backgroundMark x1="79297" y1="64160" x2="76563" y2="55078"/>
                        <a14:backgroundMark x1="77344" y1="47754" x2="77344" y2="43164"/>
                        <a14:backgroundMark x1="76563" y1="43457" x2="72266" y2="55566"/>
                        <a14:backgroundMark x1="70117" y1="54492" x2="72266" y2="66602"/>
                        <a14:backgroundMark x1="72266" y1="68555" x2="68457" y2="70410"/>
                        <a14:backgroundMark x1="68457" y1="68750" x2="86816" y2="69629"/>
                        <a14:backgroundMark x1="83301" y1="67188" x2="73828" y2="49902"/>
                        <a14:backgroundMark x1="70605" y1="50195" x2="75488" y2="46680"/>
                        <a14:backgroundMark x1="64746" y1="51270" x2="69824" y2="47461"/>
                        <a14:backgroundMark x1="70410" y1="44043" x2="70898" y2="39160"/>
                        <a14:backgroundMark x1="70117" y1="36230" x2="66016" y2="31836"/>
                        <a14:backgroundMark x1="66602" y1="29980" x2="65527" y2="25684"/>
                        <a14:backgroundMark x1="63672" y1="23535" x2="60156" y2="20605"/>
                        <a14:backgroundMark x1="58789" y1="21094" x2="53906" y2="24609"/>
                        <a14:backgroundMark x1="50977" y1="25391" x2="44824" y2="25391"/>
                        <a14:backgroundMark x1="43457" y1="25684" x2="38086" y2="26758"/>
                        <a14:backgroundMark x1="35645" y1="25684" x2="33789" y2="25684"/>
                        <a14:backgroundMark x1="30469" y1="26758" x2="28125" y2="29980"/>
                        <a14:backgroundMark x1="25977" y1="32129" x2="25098" y2="34863"/>
                        <a14:backgroundMark x1="29199" y1="39453" x2="30273" y2="41895"/>
                        <a14:backgroundMark x1="32129" y1="44238" x2="30273" y2="49902"/>
                        <a14:backgroundMark x1="27832" y1="53711" x2="25391" y2="58789"/>
                        <a14:backgroundMark x1="33789" y1="43164" x2="29980" y2="58008"/>
                        <a14:backgroundMark x1="32422" y1="53418" x2="28906" y2="67480"/>
                        <a14:backgroundMark x1="28613" y1="69043" x2="28613" y2="78516"/>
                        <a14:backgroundMark x1="29980" y1="65820" x2="31543" y2="76074"/>
                        <a14:backgroundMark x1="54785" y1="86328" x2="67676" y2="86523"/>
                        <a14:backgroundMark x1="61223" y1="83261" x2="59863" y2="83301"/>
                        <a14:backgroundMark x1="69824" y1="83008" x2="65310" y2="83141"/>
                        <a14:backgroundMark x1="37207" y1="83887" x2="40807" y2="83768"/>
                        <a14:backgroundMark x1="56348" y1="86035" x2="46094" y2="86816"/>
                        <a14:backgroundMark x1="68457" y1="85449" x2="54980" y2="84961"/>
                        <a14:backgroundMark x1="50195" y1="86035" x2="44238" y2="85742"/>
                        <a14:backgroundMark x1="65820" y1="69824" x2="69531" y2="68555"/>
                        <a14:backgroundMark x1="27832" y1="37012" x2="28906" y2="40527"/>
                        <a14:backgroundMark x1="30762" y1="40723" x2="31836" y2="41309"/>
                        <a14:backgroundMark x1="33496" y1="41016" x2="32129" y2="42676"/>
                        <a14:backgroundMark x1="39648" y1="29199" x2="39648" y2="29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018" t="18588" r="14888" b="12662"/>
          <a:stretch/>
        </p:blipFill>
        <p:spPr>
          <a:xfrm flipH="1">
            <a:off x="8673877" y="2926447"/>
            <a:ext cx="3518123" cy="360488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0D5154D-40CF-4A7B-A47E-16ED1C8751E3}"/>
              </a:ext>
            </a:extLst>
          </p:cNvPr>
          <p:cNvSpPr/>
          <p:nvPr/>
        </p:nvSpPr>
        <p:spPr>
          <a:xfrm>
            <a:off x="1163782" y="124691"/>
            <a:ext cx="9653154" cy="2692241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0BDC45B-4977-4531-9AA8-96173797F1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16462" y="1496905"/>
            <a:ext cx="950125" cy="11586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2294D5D-6781-49CA-8C88-EB4BE96390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4783" y="225685"/>
            <a:ext cx="1092674" cy="11044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5D01192-5B19-4755-AE55-E065074386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5101" y="1624230"/>
            <a:ext cx="1355555" cy="101666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7FE8E8C-1CA8-4FEE-BEEA-52369BBA4A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9726" y="1607228"/>
            <a:ext cx="1124896" cy="112489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01CCC44-1E1E-4D9A-9CD4-F99F61AEC0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2801" y="1511492"/>
            <a:ext cx="1230037" cy="127316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8F83899-2A23-4F84-A97F-F713BD0B87E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5293" y="225685"/>
            <a:ext cx="1124895" cy="115087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8F0D0CC-688D-4454-80FC-9E2827E10D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4790" y="272107"/>
            <a:ext cx="1224798" cy="1224798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1B5730B-DDB6-4BE8-8A08-29E7B2ECDC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5293" y="1659762"/>
            <a:ext cx="1124896" cy="112489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9B8FFDE-ADFE-4148-8E02-4D9755A1BBB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2801" y="279809"/>
            <a:ext cx="1099369" cy="111857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09C284A-8DA8-4B69-91A5-520AFB72873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6507" y="1470677"/>
            <a:ext cx="1354797" cy="135479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22967F6-F1D9-4E2B-8B77-136B68272A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6875" y="213549"/>
            <a:ext cx="1229101" cy="122910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2551CD8-6FD5-42A1-BDEC-F62DE136260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1" b="4261"/>
          <a:stretch/>
        </p:blipFill>
        <p:spPr>
          <a:xfrm>
            <a:off x="9315394" y="278073"/>
            <a:ext cx="1212657" cy="11093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8570A8-E954-4B57-AA12-D1F9827818A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4804594"/>
            <a:ext cx="2158101" cy="215810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729368-722C-4586-AD15-FCF003A745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325" y="4965122"/>
            <a:ext cx="1837047" cy="1837047"/>
          </a:xfrm>
          <a:prstGeom prst="rect">
            <a:avLst/>
          </a:prstGeom>
        </p:spPr>
      </p:pic>
      <p:pic>
        <p:nvPicPr>
          <p:cNvPr id="38" name="подарок Рисунок 21">
            <a:extLst>
              <a:ext uri="{FF2B5EF4-FFF2-40B4-BE49-F238E27FC236}">
                <a16:creationId xmlns:a16="http://schemas.microsoft.com/office/drawing/2014/main" id="{7F837ED8-25CB-4129-B652-735623C967C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1711" y="118100"/>
            <a:ext cx="893403" cy="96638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FA8C69C-2E70-44F6-BB85-AD67FB06166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93" y="-37447"/>
            <a:ext cx="2849673" cy="2849673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540696" y="2953629"/>
            <a:ext cx="31051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53893 0.73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40" y="36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-0.03542 0.734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3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1 -0.00555 L 0.54844 0.5393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70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0.41693 0.528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46" y="2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-0.16263 0.7435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38" y="3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6797 0.5504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98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29141 0.7465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3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15508 0.550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7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03138 0.73148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3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41654 0.5539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2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-0.08672 0.7289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6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22222E-6 L -0.54557 0.55092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79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11</cp:revision>
  <dcterms:created xsi:type="dcterms:W3CDTF">2024-11-16T05:29:17Z</dcterms:created>
  <dcterms:modified xsi:type="dcterms:W3CDTF">2024-11-18T10:41:33Z</dcterms:modified>
</cp:coreProperties>
</file>