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D232-7F65-469E-A2C8-CBB2DF52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E1DE89-9AEB-42A0-870E-CF241709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910FE6-BB73-4FB4-8F0E-D5C6AB4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85C32-021D-4EB1-8710-1D88D38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EFCB78-3257-4DDF-ACD0-D1050E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7584-EE87-4EA8-B637-F58944B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9D945-52DF-44E0-937F-781CB045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9261E-01D5-4A7C-A424-C34B65F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B44324-7D82-4E0B-9925-8B016481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C2E7D-C74B-4B7E-ACAE-12BB3025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0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26C95D3-2560-4112-88C2-DA9D0F4E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E6736D-9C9E-430C-86B2-85096B0B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78729-BEC0-4411-BE25-0F171FB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567A39-589F-40EB-9E73-4ACE0D8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08F9C-890C-44E3-9346-95EA3A25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8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3659-5AE3-4A38-BA23-CE36BD26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26C2C-F5B4-4649-A70B-5FF542F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4E58A1-3CD9-48A8-A89C-E0ED3170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77B811-815F-4950-9EFA-DD27FF0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B32840-1366-480E-ABA9-303FEC1A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6AF0-C5B5-46F8-88A7-ABBB18A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AB1CF9-9FDA-4B71-BCBE-96049663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0E2147-8D40-4903-AEEE-D5E3BB8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7B1DB-1D8A-40CC-BFD7-4772C8E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9795B-E23A-4318-BD17-286F2124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4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3293-7248-43C8-81D3-02DDB20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7342A-401B-4AB3-90F7-51DCC65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1EAE9-5325-45C9-AA3A-22FF3B3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BE70BE-F79D-4204-871D-B0B9DD59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C3D439-A884-49BC-9D0C-2657D8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B98D9A-81CD-4D66-B349-94375C6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BDB0C-8FA7-443C-9034-AEACF5F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9CE6F1-BB19-4631-989B-F1474F14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C4FA08-D61F-4ACD-BA4C-E6E248C4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17A3815-0CF5-4559-990F-A038A495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3EB849-2C80-4FE0-8BEB-D7D261910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C37343-CE17-48A5-AE2C-C956D7B0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20EF3E-44FF-45A7-AB55-DF0435F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49CC36-0ED7-4F97-90B0-82142CE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1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47A0-70FA-4C0F-BDC0-DA203A0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17A8A4-BC30-43A5-B462-3C6D22A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815801-EC46-4994-92E1-5AFB4C4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1289B5-11CC-4BA7-AFE4-8FC21B2F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6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0CCE23-6CFA-4355-8B68-227DC273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A4752D-D93B-4261-8BB5-CB8D41E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F4AEE9-81F9-4ACB-AAB9-AA891EB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8AF8-1A02-4D30-ABC2-C4A07A5D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510E1-037D-4E31-9FED-BB757C7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183E1E-DA09-4B47-9293-9CA7242C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7226B9-8680-4ABB-8C6B-16BEB736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4491D3-E4F3-44FE-9BE2-69FA1B0A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05BA6-7B52-498C-AF1C-274AD24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F706-D965-48A8-AB44-F335868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84D0A1-3EB8-45C2-A828-4E24728E2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27FA24-BDDC-4426-98F0-E6D470F0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400E69-6EE0-4C70-9DAD-291078B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9FD1C7-EB34-462B-BDFD-D4FBE412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548E0-D71A-428E-BBE9-5D0431B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0807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41A1D4-13D6-4412-B6FA-D0D3D9CC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EA4642-7E91-4883-B824-526FFFA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E6A0A-E2AE-43E2-89E2-0DA99F7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AF519A-DB67-44CA-B43E-2835571C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5209A-CAFA-4166-BE3A-55CE71D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6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0CAA1F4B-5608-4262-80BF-D557620F366D}"/>
              </a:ext>
            </a:extLst>
          </p:cNvPr>
          <p:cNvSpPr/>
          <p:nvPr/>
        </p:nvSpPr>
        <p:spPr>
          <a:xfrm rot="5400000">
            <a:off x="4896863" y="2296513"/>
            <a:ext cx="5782851" cy="20926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682468" y="479402"/>
            <a:ext cx="6059500" cy="5767291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FD006-5059-40E7-B2EF-9434EAAB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3" y="1230274"/>
            <a:ext cx="5093837" cy="5093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CD3CE-4770-4F80-86CB-86D0F2A2C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704184" y="1918456"/>
            <a:ext cx="5833152" cy="2353471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EDB7BBD-8783-4E0C-8EDA-0A8977FB7906}"/>
              </a:ext>
            </a:extLst>
          </p:cNvPr>
          <p:cNvGrpSpPr/>
          <p:nvPr/>
        </p:nvGrpSpPr>
        <p:grpSpPr>
          <a:xfrm>
            <a:off x="-2765043" y="374169"/>
            <a:ext cx="9973710" cy="3754628"/>
            <a:chOff x="4164675" y="1245052"/>
            <a:chExt cx="10626436" cy="38793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97BD9E-6A4E-4498-983A-EF8297C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18" b="20370"/>
            <a:stretch/>
          </p:blipFill>
          <p:spPr>
            <a:xfrm>
              <a:off x="7725291" y="2038175"/>
              <a:ext cx="7065820" cy="30862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36DFD0-358C-43F1-93C5-AED5453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164675" y="1245052"/>
              <a:ext cx="448887" cy="37407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7E87F51-F15A-4806-B4A9-91DB56E81F4D}"/>
              </a:ext>
            </a:extLst>
          </p:cNvPr>
          <p:cNvGrpSpPr/>
          <p:nvPr/>
        </p:nvGrpSpPr>
        <p:grpSpPr>
          <a:xfrm>
            <a:off x="1712719" y="2991040"/>
            <a:ext cx="3938365" cy="1467968"/>
            <a:chOff x="2349133" y="3005980"/>
            <a:chExt cx="3938365" cy="146796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3331D0-2E66-478A-B2D2-A8DDDC7E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349133" y="3046040"/>
              <a:ext cx="448887" cy="37407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B33F49-E5AF-4207-9C4E-A42CC9B4F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579828" y="3492960"/>
              <a:ext cx="448887" cy="3740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1BD312-821C-479F-9FAA-9A0E7610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028715" y="3596126"/>
              <a:ext cx="448887" cy="37407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8AA159-29D0-48C7-95F8-99808BF6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826546" y="3987900"/>
              <a:ext cx="448887" cy="37407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66073DA-7BE2-43E3-A0D8-0C94C33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685824" y="3577440"/>
              <a:ext cx="448887" cy="37407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49F500-219A-42A1-9E19-69C40AC47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787089" y="4069448"/>
              <a:ext cx="448887" cy="37407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A46A351-7668-4956-9BB8-F7928757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181585" y="3374152"/>
              <a:ext cx="448887" cy="3740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322E56-A52E-4887-AAD0-CDD3185C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58652" y="3382017"/>
              <a:ext cx="448887" cy="3740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26D39EE-D01F-44C6-9D08-A627EA4B3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67376" y="3903043"/>
              <a:ext cx="448887" cy="3740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DB2030A-A4EB-40F3-95F9-244054211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485443" y="3949102"/>
              <a:ext cx="448887" cy="37407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389ABB-E84F-42D3-86AF-44B8E4E3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029764" y="4099875"/>
              <a:ext cx="448887" cy="37407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4F92586-6257-47B2-BE0C-7D252C474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838611" y="3005980"/>
              <a:ext cx="448887" cy="3740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9FD70A-DFF5-489C-BD76-401C94AFE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4" y="1392770"/>
            <a:ext cx="1707485" cy="1687049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BE29DF0C-2BBB-4D0E-AF8F-1AB6E2FEDFEA}"/>
              </a:ext>
            </a:extLst>
          </p:cNvPr>
          <p:cNvGrpSpPr/>
          <p:nvPr/>
        </p:nvGrpSpPr>
        <p:grpSpPr>
          <a:xfrm>
            <a:off x="1768715" y="3205433"/>
            <a:ext cx="4066159" cy="1535053"/>
            <a:chOff x="2087727" y="3257920"/>
            <a:chExt cx="4405200" cy="164390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5426B3C-E2FE-4743-B383-3E8A5428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27" y="3257920"/>
              <a:ext cx="1156854" cy="115685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FA148E7-92B1-45C7-8CA7-59468E0E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821" y="3772945"/>
              <a:ext cx="1037331" cy="10373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791AF36-B5B1-4F7D-AA56-2A7F6665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04" y="3802600"/>
              <a:ext cx="1034397" cy="103439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6EBD4B-94FB-4206-96D7-C7D2B7D9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073" y="3373086"/>
              <a:ext cx="1156854" cy="115685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5FE58A0-0A57-4C8E-910D-6F5C4065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53" y="3931917"/>
              <a:ext cx="969908" cy="969908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8CB77E-5BF8-4B65-B187-5F1DB1CAB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76" y="1779780"/>
            <a:ext cx="1107355" cy="11073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4512BF-EEBC-4A5C-8119-D9607453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027722"/>
            <a:ext cx="1124868" cy="1124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411F51-9FD3-48AB-878C-DCC1B5DF2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16" y="611308"/>
            <a:ext cx="1036566" cy="10365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C07A5D-B717-4D58-A1E8-66175A769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4" y="1219965"/>
            <a:ext cx="2092643" cy="20926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7" y="6037117"/>
            <a:ext cx="930155" cy="8562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26FE05-77F9-46D4-BDD1-A0389BC56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16" b="76953" l="9961" r="89844">
                        <a14:foregroundMark x1="50098" y1="43066" x2="49316" y2="41602"/>
                        <a14:foregroundMark x1="50684" y1="75000" x2="50586" y2="76855"/>
                        <a14:foregroundMark x1="42773" y1="41113" x2="43652" y2="41895"/>
                        <a14:foregroundMark x1="39258" y1="76953" x2="38672" y2="76855"/>
                        <a14:backgroundMark x1="23340" y1="68750" x2="25586" y2="75879"/>
                        <a14:backgroundMark x1="19922" y1="71875" x2="22852" y2="73438"/>
                        <a14:backgroundMark x1="35938" y1="72266" x2="35059" y2="78418"/>
                        <a14:backgroundMark x1="45215" y1="72754" x2="48730" y2="76758"/>
                        <a14:backgroundMark x1="54688" y1="72363" x2="59766" y2="79004"/>
                        <a14:backgroundMark x1="64160" y1="71484" x2="67773" y2="79492"/>
                        <a14:backgroundMark x1="72852" y1="69531" x2="74707" y2="7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39302" r="54199" b="55703"/>
          <a:stretch/>
        </p:blipFill>
        <p:spPr>
          <a:xfrm rot="21288247">
            <a:off x="7622690" y="1786536"/>
            <a:ext cx="1013777" cy="844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227-8095-42CB-9CA5-FC1F4CC79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5" y="626047"/>
            <a:ext cx="922884" cy="9228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F9450B3-9CC8-4DC8-8E85-C4308494C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80" y="2881202"/>
            <a:ext cx="956420" cy="9564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49624B-B426-4737-BA42-A3F9D987F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3798787"/>
            <a:ext cx="1163107" cy="11631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D79D502-65FD-4F5C-8264-28B886FC52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3" y="5121181"/>
            <a:ext cx="1163107" cy="11631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0551344-7520-4727-B997-16BE8B4F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1" y="4247216"/>
            <a:ext cx="968006" cy="9564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A9ACC02-98A7-4557-AA41-12C63DB160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3" y="1382739"/>
            <a:ext cx="2224828" cy="226412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C068E093-25B7-4F7D-9F17-C67152DFC205}"/>
              </a:ext>
            </a:extLst>
          </p:cNvPr>
          <p:cNvGrpSpPr/>
          <p:nvPr/>
        </p:nvGrpSpPr>
        <p:grpSpPr>
          <a:xfrm>
            <a:off x="1798869" y="3423276"/>
            <a:ext cx="3995923" cy="1317210"/>
            <a:chOff x="2281532" y="3648355"/>
            <a:chExt cx="3995923" cy="131721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1694D47-D8CA-40D7-B77C-E1850647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86">
              <a:off x="2281532" y="3648355"/>
              <a:ext cx="824345" cy="82434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76E1857-0190-4C0E-A3D3-4037DEA0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84">
              <a:off x="3092430" y="4011041"/>
              <a:ext cx="824345" cy="82434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3190FF7-9306-4487-AD4B-AB18467F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365">
              <a:off x="3892928" y="4141220"/>
              <a:ext cx="824345" cy="82434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BD4AD7C-BAFB-4685-9B0B-DB34B24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1018">
              <a:off x="4707283" y="4015336"/>
              <a:ext cx="824345" cy="8243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4036585-503E-4F2C-A5ED-5E03B2F4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0612">
              <a:off x="5453110" y="3727905"/>
              <a:ext cx="824345" cy="82434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FEDD16-473D-4DD2-AD97-C131BB9EA5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5" y="2991040"/>
            <a:ext cx="2092643" cy="2092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A0178-2D64-4482-8BE4-DB4693F5171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01" b="76270" l="18848" r="64648">
                        <a14:foregroundMark x1="43652" y1="74902" x2="43652" y2="76270"/>
                        <a14:foregroundMark x1="19434" y1="60645" x2="19193" y2="60124"/>
                        <a14:foregroundMark x1="61914" y1="62695" x2="64648" y2="64648"/>
                        <a14:backgroundMark x1="15625" y1="58203" x2="18457" y2="60742"/>
                        <a14:backgroundMark x1="20215" y1="54297" x2="21680" y2="53223"/>
                        <a14:backgroundMark x1="24609" y1="51953" x2="25879" y2="50781"/>
                        <a14:backgroundMark x1="28125" y1="47852" x2="29004" y2="46680"/>
                        <a14:backgroundMark x1="31250" y1="44531" x2="32031" y2="43262"/>
                        <a14:backgroundMark x1="33984" y1="41602" x2="33984" y2="40234"/>
                        <a14:backgroundMark x1="32715" y1="37109" x2="33691" y2="38574"/>
                        <a14:backgroundMark x1="35254" y1="32227" x2="35059" y2="33691"/>
                        <a14:backgroundMark x1="37695" y1="31836" x2="40820" y2="33203"/>
                        <a14:backgroundMark x1="42676" y1="33594" x2="43457" y2="34766"/>
                        <a14:backgroundMark x1="45996" y1="33105" x2="46777" y2="32324"/>
                        <a14:backgroundMark x1="38086" y1="23145" x2="37598" y2="23242"/>
                        <a14:backgroundMark x1="45801" y1="15234" x2="50488" y2="19824"/>
                        <a14:backgroundMark x1="40820" y1="24414" x2="47559" y2="30762"/>
                        <a14:backgroundMark x1="53906" y1="41602" x2="55371" y2="43262"/>
                        <a14:backgroundMark x1="18945" y1="70215" x2="18945" y2="70215"/>
                        <a14:backgroundMark x1="17969" y1="69141" x2="20508" y2="70703"/>
                        <a14:backgroundMark x1="18457" y1="67188" x2="19434" y2="67578"/>
                        <a14:backgroundMark x1="94629" y1="23730" x2="94629" y2="2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31980" b="16364"/>
          <a:stretch/>
        </p:blipFill>
        <p:spPr>
          <a:xfrm>
            <a:off x="1557293" y="-1581554"/>
            <a:ext cx="4284335" cy="5928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99C9-A448-4E3B-A356-D5FDC6BC6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7" y="466493"/>
            <a:ext cx="553008" cy="5530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594E10-2D90-416E-B3D9-B5166F8864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2" y="479402"/>
            <a:ext cx="553008" cy="5530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0ACF0C1-E05C-4202-9C04-F1AD533F87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3" y="1619990"/>
            <a:ext cx="553008" cy="5530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D0F55F-294F-4C2E-9A90-CEB9BBE7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67" y="1617108"/>
            <a:ext cx="553008" cy="553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774086-E1B8-4116-B8A0-9652FD773A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2914586"/>
            <a:ext cx="553008" cy="5530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2329449-2488-473F-89C5-BF0990C25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6" y="2770013"/>
            <a:ext cx="553008" cy="5530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1D728A-3809-4FAA-BC5E-6F41D99C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1" y="4099872"/>
            <a:ext cx="553008" cy="5530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801A2B1-3599-4560-A3A5-3778A91A07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9" y="3643386"/>
            <a:ext cx="553008" cy="5530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AF4698-B328-4A21-8A36-960AFDCB05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4" y="5285158"/>
            <a:ext cx="553008" cy="553008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3520" y="3562500"/>
            <a:ext cx="2819400" cy="206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6F713C-7D5E-4A83-84DA-6084B95C30A5}"/>
</file>

<file path=customXml/itemProps2.xml><?xml version="1.0" encoding="utf-8"?>
<ds:datastoreItem xmlns:ds="http://schemas.openxmlformats.org/officeDocument/2006/customXml" ds:itemID="{1BFE0F51-2F9B-4A2F-B833-C8E6959A413C}"/>
</file>

<file path=customXml/itemProps3.xml><?xml version="1.0" encoding="utf-8"?>
<ds:datastoreItem xmlns:ds="http://schemas.openxmlformats.org/officeDocument/2006/customXml" ds:itemID="{35D0E884-4F3C-40C8-8256-7D80C5DDB5F4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2025-04-29T14:16:31Z</dcterms:created>
  <dcterms:modified xsi:type="dcterms:W3CDTF">2025-04-29T16:16:07Z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