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  <p:pic>
        <p:nvPicPr>
          <p:cNvPr id="370" name="Picture 369" descr="image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36155" y="3708651"/>
            <a:ext cx="292417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F4B6EE9-60B0-4DFD-A9CD-37853E2B49FA}"/>
</file>

<file path=customXml/itemProps2.xml><?xml version="1.0" encoding="utf-8"?>
<ds:datastoreItem xmlns:ds="http://schemas.openxmlformats.org/officeDocument/2006/customXml" ds:itemID="{D4AAC417-7C3B-4BE2-BFAF-F79BDE80512D}"/>
</file>

<file path=customXml/itemProps3.xml><?xml version="1.0" encoding="utf-8"?>
<ds:datastoreItem xmlns:ds="http://schemas.openxmlformats.org/officeDocument/2006/customXml" ds:itemID="{9D83FDE1-F693-4CC1-8B88-9BFEECF06E38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