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578" y="3804350"/>
            <a:ext cx="13525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5AB2D-E414-4354-8609-78CCE3C95563}"/>
</file>

<file path=customXml/itemProps2.xml><?xml version="1.0" encoding="utf-8"?>
<ds:datastoreItem xmlns:ds="http://schemas.openxmlformats.org/officeDocument/2006/customXml" ds:itemID="{A0CE5541-6C57-4B32-A386-512484F47ECB}"/>
</file>

<file path=customXml/itemProps3.xml><?xml version="1.0" encoding="utf-8"?>
<ds:datastoreItem xmlns:ds="http://schemas.openxmlformats.org/officeDocument/2006/customXml" ds:itemID="{ED35D5D2-77E0-4309-8E90-A8009475941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