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511" autoAdjust="0"/>
  </p:normalViewPr>
  <p:slideViewPr>
    <p:cSldViewPr snapToGrid="0">
      <p:cViewPr>
        <p:scale>
          <a:sx n="75" d="100"/>
          <a:sy n="75" d="100"/>
        </p:scale>
        <p:origin x="1278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93D9F3-6F6C-49CE-BB90-9D137E6E6F6E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4ACE1-231D-42CA-9DE4-73147141EF9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8474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4ACE1-231D-42CA-9DE4-73147141EF99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3183023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164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451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76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757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877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239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15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1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29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234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08136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43C7E-B6B7-42E9-B165-72B63FCD2806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596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5" y="0"/>
            <a:ext cx="12185341" cy="6916361"/>
          </a:xfrm>
          <a:prstGeom prst="rect">
            <a:avLst/>
          </a:prstGeom>
        </p:spPr>
      </p:pic>
      <p:pic>
        <p:nvPicPr>
          <p:cNvPr id="7" name="podarok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9" y="5984313"/>
            <a:ext cx="827481" cy="837760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1297364" y="1656344"/>
            <a:ext cx="6803564" cy="364861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71062" y="2196677"/>
            <a:ext cx="2511173" cy="2511173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4564838" y="1506052"/>
            <a:ext cx="2446462" cy="4007822"/>
            <a:chOff x="4660885" y="1530188"/>
            <a:chExt cx="2446462" cy="4007822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77" t="7368" r="23756" b="3076"/>
            <a:stretch/>
          </p:blipFill>
          <p:spPr>
            <a:xfrm>
              <a:off x="4660885" y="1530188"/>
              <a:ext cx="2446462" cy="4007822"/>
            </a:xfrm>
            <a:prstGeom prst="rect">
              <a:avLst/>
            </a:prstGeom>
          </p:spPr>
        </p:pic>
        <p:grpSp>
          <p:nvGrpSpPr>
            <p:cNvPr id="23" name="Группа 22"/>
            <p:cNvGrpSpPr/>
            <p:nvPr/>
          </p:nvGrpSpPr>
          <p:grpSpPr>
            <a:xfrm>
              <a:off x="5150257" y="2398389"/>
              <a:ext cx="1485543" cy="2891394"/>
              <a:chOff x="5150257" y="2398389"/>
              <a:chExt cx="1485543" cy="2891394"/>
            </a:xfrm>
          </p:grpSpPr>
          <p:pic>
            <p:nvPicPr>
              <p:cNvPr id="18" name="трубка телефона 1 Рисунок 17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34" t="5778" r="7112" b="14667"/>
              <a:stretch/>
            </p:blipFill>
            <p:spPr>
              <a:xfrm rot="18902862">
                <a:off x="5495690" y="4558310"/>
                <a:ext cx="768251" cy="731473"/>
              </a:xfrm>
              <a:prstGeom prst="rect">
                <a:avLst/>
              </a:prstGeom>
            </p:spPr>
          </p:pic>
          <p:pic>
            <p:nvPicPr>
              <p:cNvPr id="50" name="Рисунок 49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50257" y="2398389"/>
                <a:ext cx="1485543" cy="1485543"/>
              </a:xfrm>
              <a:prstGeom prst="rect">
                <a:avLst/>
              </a:prstGeom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5157631" y="3976007"/>
                <a:ext cx="13772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/>
                  <a:t>    </a:t>
                </a:r>
                <a:r>
                  <a:rPr lang="ru-RU" sz="2400" b="1" dirty="0" err="1"/>
                  <a:t>Бізон</a:t>
                </a:r>
                <a:endParaRPr lang="ru-RU" sz="2400" b="1" dirty="0"/>
              </a:p>
            </p:txBody>
          </p:sp>
        </p:grpSp>
      </p:grpSp>
      <p:pic>
        <p:nvPicPr>
          <p:cNvPr id="63" name="Рисунок 6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913" y="2871165"/>
            <a:ext cx="1861685" cy="1128294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077" y="2402914"/>
            <a:ext cx="2514682" cy="2514682"/>
          </a:xfrm>
          <a:prstGeom prst="rect">
            <a:avLst/>
          </a:prstGeom>
        </p:spPr>
      </p:pic>
      <p:grpSp>
        <p:nvGrpSpPr>
          <p:cNvPr id="33" name="Группа 32"/>
          <p:cNvGrpSpPr/>
          <p:nvPr/>
        </p:nvGrpSpPr>
        <p:grpSpPr>
          <a:xfrm>
            <a:off x="4576632" y="1461141"/>
            <a:ext cx="2446462" cy="4007822"/>
            <a:chOff x="7264776" y="2061876"/>
            <a:chExt cx="2446462" cy="4007822"/>
          </a:xfrm>
        </p:grpSpPr>
        <p:pic>
          <p:nvPicPr>
            <p:cNvPr id="61" name="Рисунок 60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77" t="7368" r="23756" b="3076"/>
            <a:stretch/>
          </p:blipFill>
          <p:spPr>
            <a:xfrm>
              <a:off x="7264776" y="2061876"/>
              <a:ext cx="2446462" cy="4007822"/>
            </a:xfrm>
            <a:prstGeom prst="rect">
              <a:avLst/>
            </a:prstGeom>
          </p:spPr>
        </p:pic>
        <p:pic>
          <p:nvPicPr>
            <p:cNvPr id="65" name="трубка 2 Рисунок 6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34" t="5778" r="7112" b="14667"/>
            <a:stretch/>
          </p:blipFill>
          <p:spPr>
            <a:xfrm rot="18902862">
              <a:off x="8217032" y="4970150"/>
              <a:ext cx="768251" cy="731473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5194" y="3030858"/>
              <a:ext cx="1658948" cy="165894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7904443" y="4698009"/>
              <a:ext cx="14710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/>
                <a:t>Динозавр </a:t>
              </a:r>
            </a:p>
          </p:txBody>
        </p:sp>
      </p:grpSp>
      <p:pic>
        <p:nvPicPr>
          <p:cNvPr id="31" name="Рисунок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829" y="2474093"/>
            <a:ext cx="2425044" cy="2425044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3911829" y="1247812"/>
            <a:ext cx="3817853" cy="4088571"/>
            <a:chOff x="3814012" y="1341561"/>
            <a:chExt cx="4002420" cy="4088571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4012" y="1341561"/>
              <a:ext cx="4002420" cy="4088571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34" t="5778" r="7112" b="14667"/>
            <a:stretch/>
          </p:blipFill>
          <p:spPr>
            <a:xfrm rot="18902862">
              <a:off x="5399644" y="4404667"/>
              <a:ext cx="768251" cy="731473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5185661" y="3941393"/>
              <a:ext cx="12779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/>
                <a:t>Динозавр</a:t>
              </a:r>
            </a:p>
          </p:txBody>
        </p:sp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2122" y="2378194"/>
              <a:ext cx="1533994" cy="1533994"/>
            </a:xfrm>
            <a:prstGeom prst="rect">
              <a:avLst/>
            </a:prstGeom>
          </p:spPr>
        </p:pic>
      </p:grpSp>
      <p:grpSp>
        <p:nvGrpSpPr>
          <p:cNvPr id="73" name="Группа 72"/>
          <p:cNvGrpSpPr/>
          <p:nvPr/>
        </p:nvGrpSpPr>
        <p:grpSpPr>
          <a:xfrm>
            <a:off x="3807152" y="1339954"/>
            <a:ext cx="4047635" cy="4080333"/>
            <a:chOff x="3869011" y="1305989"/>
            <a:chExt cx="3899672" cy="4080333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9011" y="1305989"/>
              <a:ext cx="3899672" cy="4080333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2669" y="2565490"/>
              <a:ext cx="1342197" cy="1100556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5463762" y="3865583"/>
              <a:ext cx="8322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err="1"/>
                <a:t>Змія</a:t>
              </a:r>
              <a:endParaRPr lang="ru-RU" sz="2000" b="1" dirty="0"/>
            </a:p>
          </p:txBody>
        </p:sp>
        <p:pic>
          <p:nvPicPr>
            <p:cNvPr id="69" name="Рисунок 68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34" t="5778" r="7112" b="14667"/>
            <a:stretch/>
          </p:blipFill>
          <p:spPr>
            <a:xfrm rot="18902862">
              <a:off x="5505580" y="4454931"/>
              <a:ext cx="614153" cy="584752"/>
            </a:xfrm>
            <a:prstGeom prst="rect">
              <a:avLst/>
            </a:prstGeom>
          </p:spPr>
        </p:pic>
      </p:grpSp>
      <p:pic>
        <p:nvPicPr>
          <p:cNvPr id="74" name="Рисунок 7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89860" y="2503833"/>
            <a:ext cx="2288313" cy="2288313"/>
          </a:xfrm>
          <a:prstGeom prst="rect">
            <a:avLst/>
          </a:prstGeom>
        </p:spPr>
      </p:pic>
      <p:grpSp>
        <p:nvGrpSpPr>
          <p:cNvPr id="77" name="Группа 76"/>
          <p:cNvGrpSpPr/>
          <p:nvPr/>
        </p:nvGrpSpPr>
        <p:grpSpPr>
          <a:xfrm>
            <a:off x="3891300" y="1363658"/>
            <a:ext cx="3817853" cy="4042756"/>
            <a:chOff x="3945855" y="1357764"/>
            <a:chExt cx="3817853" cy="4042756"/>
          </a:xfrm>
        </p:grpSpPr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5855" y="1357764"/>
              <a:ext cx="3817853" cy="4042756"/>
            </a:xfrm>
            <a:prstGeom prst="rect">
              <a:avLst/>
            </a:prstGeom>
          </p:spPr>
        </p:pic>
        <p:pic>
          <p:nvPicPr>
            <p:cNvPr id="68" name="Рисунок 67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34" t="5778" r="7112" b="14667"/>
            <a:stretch/>
          </p:blipFill>
          <p:spPr>
            <a:xfrm rot="18902862">
              <a:off x="5523285" y="4467830"/>
              <a:ext cx="661905" cy="630218"/>
            </a:xfrm>
            <a:prstGeom prst="rect">
              <a:avLst/>
            </a:prstGeom>
          </p:spPr>
        </p:pic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4581" y="2340030"/>
              <a:ext cx="1451704" cy="1451704"/>
            </a:xfrm>
            <a:prstGeom prst="rect">
              <a:avLst/>
            </a:prstGeom>
          </p:spPr>
        </p:pic>
        <p:sp>
          <p:nvSpPr>
            <p:cNvPr id="76" name="TextBox 75"/>
            <p:cNvSpPr txBox="1"/>
            <p:nvPr/>
          </p:nvSpPr>
          <p:spPr>
            <a:xfrm>
              <a:off x="5453054" y="3919955"/>
              <a:ext cx="8386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/>
                <a:t>Зебра</a:t>
              </a:r>
            </a:p>
          </p:txBody>
        </p:sp>
      </p:grpSp>
      <p:pic>
        <p:nvPicPr>
          <p:cNvPr id="78" name="Рисунок 7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25" y="2602517"/>
            <a:ext cx="1862046" cy="1862046"/>
          </a:xfrm>
          <a:prstGeom prst="rect">
            <a:avLst/>
          </a:prstGeom>
        </p:spPr>
      </p:pic>
      <p:grpSp>
        <p:nvGrpSpPr>
          <p:cNvPr id="83" name="Группа 82"/>
          <p:cNvGrpSpPr/>
          <p:nvPr/>
        </p:nvGrpSpPr>
        <p:grpSpPr>
          <a:xfrm>
            <a:off x="4008394" y="1356905"/>
            <a:ext cx="3659559" cy="4018086"/>
            <a:chOff x="4054512" y="1388684"/>
            <a:chExt cx="3659559" cy="4018086"/>
          </a:xfrm>
        </p:grpSpPr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4512" y="1388684"/>
              <a:ext cx="3659559" cy="4018086"/>
            </a:xfrm>
            <a:prstGeom prst="rect">
              <a:avLst/>
            </a:prstGeom>
          </p:spPr>
        </p:pic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178015">
              <a:off x="5576196" y="4405575"/>
              <a:ext cx="660886" cy="660886"/>
            </a:xfrm>
            <a:prstGeom prst="rect">
              <a:avLst/>
            </a:prstGeom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3655" y="2749146"/>
              <a:ext cx="1388107" cy="841277"/>
            </a:xfrm>
            <a:prstGeom prst="rect">
              <a:avLst/>
            </a:prstGeom>
          </p:spPr>
        </p:pic>
        <p:sp>
          <p:nvSpPr>
            <p:cNvPr id="82" name="TextBox 81"/>
            <p:cNvSpPr txBox="1"/>
            <p:nvPr/>
          </p:nvSpPr>
          <p:spPr>
            <a:xfrm>
              <a:off x="5567796" y="3981560"/>
              <a:ext cx="6815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err="1"/>
                <a:t>Змія</a:t>
              </a:r>
              <a:endParaRPr lang="ru-RU" sz="2000" b="1" dirty="0"/>
            </a:p>
          </p:txBody>
        </p:sp>
      </p:grpSp>
      <p:pic>
        <p:nvPicPr>
          <p:cNvPr id="9" name="Рисунок 8" descr="Изображение выглядит как птица, клюв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7DDE0674-2599-58BB-4314-183E09088C36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693" y="2362836"/>
            <a:ext cx="2573417" cy="2573417"/>
          </a:xfrm>
          <a:prstGeom prst="rect">
            <a:avLst/>
          </a:prstGeom>
        </p:spPr>
      </p:pic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2ED66B00-7AF6-3404-C992-746347AB932A}"/>
              </a:ext>
            </a:extLst>
          </p:cNvPr>
          <p:cNvGrpSpPr/>
          <p:nvPr/>
        </p:nvGrpSpPr>
        <p:grpSpPr>
          <a:xfrm>
            <a:off x="3808026" y="1247812"/>
            <a:ext cx="4060294" cy="4279914"/>
            <a:chOff x="6219054" y="4413536"/>
            <a:chExt cx="4060294" cy="4279914"/>
          </a:xfrm>
        </p:grpSpPr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D09B076D-8311-E66B-7D63-FEFAE9676E83}"/>
                </a:ext>
              </a:extLst>
            </p:cNvPr>
            <p:cNvGrpSpPr/>
            <p:nvPr/>
          </p:nvGrpSpPr>
          <p:grpSpPr>
            <a:xfrm>
              <a:off x="6219054" y="4413536"/>
              <a:ext cx="4060294" cy="4279914"/>
              <a:chOff x="6322560" y="633336"/>
              <a:chExt cx="4260765" cy="4279914"/>
            </a:xfrm>
          </p:grpSpPr>
          <p:pic>
            <p:nvPicPr>
              <p:cNvPr id="12" name="Рисунок 11">
                <a:extLst>
                  <a:ext uri="{FF2B5EF4-FFF2-40B4-BE49-F238E27FC236}">
                    <a16:creationId xmlns:a16="http://schemas.microsoft.com/office/drawing/2014/main" id="{24E494C1-EE43-3B85-154E-50FF1748DF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22560" y="633336"/>
                <a:ext cx="4260765" cy="4279914"/>
              </a:xfrm>
              <a:prstGeom prst="rect">
                <a:avLst/>
              </a:prstGeom>
            </p:spPr>
          </p:pic>
          <p:pic>
            <p:nvPicPr>
              <p:cNvPr id="13" name="трбка 3Рисунок 61">
                <a:extLst>
                  <a:ext uri="{FF2B5EF4-FFF2-40B4-BE49-F238E27FC236}">
                    <a16:creationId xmlns:a16="http://schemas.microsoft.com/office/drawing/2014/main" id="{0B78642D-A8F3-65AC-E761-609B1D82624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34" t="5778" r="7112" b="14667"/>
              <a:stretch/>
            </p:blipFill>
            <p:spPr>
              <a:xfrm rot="18902862">
                <a:off x="8112266" y="3809680"/>
                <a:ext cx="768251" cy="731473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73D838E-669E-DBB2-67FA-892811C480C6}"/>
                  </a:ext>
                </a:extLst>
              </p:cNvPr>
              <p:cNvSpPr txBox="1"/>
              <p:nvPr/>
            </p:nvSpPr>
            <p:spPr>
              <a:xfrm>
                <a:off x="7853521" y="3291720"/>
                <a:ext cx="14539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b="1" dirty="0"/>
                  <a:t>Зозуля</a:t>
                </a:r>
              </a:p>
            </p:txBody>
          </p:sp>
        </p:grpSp>
        <p:pic>
          <p:nvPicPr>
            <p:cNvPr id="10" name="Рисунок 9" descr="Изображение выглядит как птица, клюв, живая прир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7770223C-A64A-A083-9E12-EFA9F25498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6013" y="5366866"/>
              <a:ext cx="1836477" cy="1836477"/>
            </a:xfrm>
            <a:prstGeom prst="rect">
              <a:avLst/>
            </a:prstGeom>
          </p:spPr>
        </p:pic>
      </p:grpSp>
      <p:pic>
        <p:nvPicPr>
          <p:cNvPr id="59" name="Рисунок 5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908" y="1472442"/>
            <a:ext cx="3815356" cy="3815356"/>
          </a:xfrm>
          <a:prstGeom prst="rect">
            <a:avLst/>
          </a:prstGeom>
        </p:spPr>
      </p:pic>
      <p:pic>
        <p:nvPicPr>
          <p:cNvPr id="110" name="Picture 109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570988" y="3580448"/>
            <a:ext cx="300037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4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9</Words>
  <Application>Microsoft Office PowerPoint</Application>
  <PresentationFormat>Широкоэкранный</PresentationFormat>
  <Paragraphs>8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18</cp:revision>
  <dcterms:created xsi:type="dcterms:W3CDTF">2024-08-13T18:15:50Z</dcterms:created>
  <dcterms:modified xsi:type="dcterms:W3CDTF">2024-11-28T09:10:45Z</dcterms:modified>
</cp:coreProperties>
</file>