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EB1BB-761C-46F4-925A-486B59D4A5E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D412-B34A-4850-8C22-07AA501B9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8BB8-57B0-4366-AAC2-1DEC72407A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54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D290B-EA91-4E77-AB31-AD3A73DA9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539FC-0335-45F8-8710-0523105EB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61075-A62C-4FB4-885D-085D26E0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CF4C-D30F-40E5-97DE-0260CD6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7E366-3B76-4596-A4D4-B2C64180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E97DA-6258-4ED8-96CA-9847AA72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237B5-04FD-4420-B59F-86F201CEA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C07E-073B-4E47-996F-E9F563B9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BB5C8-A892-4093-B085-F48901C5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076A8-3CEE-4FFB-BFE2-00B9EDE7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4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663506-B80B-4F45-AB18-C61441C3A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E4D442-AAEB-4A18-9DB5-8953DC302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3E947-18C1-4A1D-87C0-E7870FE7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982F5-B0FD-4A11-B6D7-FF05E015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E67F9-1C66-4D4F-83DB-D64B8209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46FCD-3572-45FF-AE82-2F4A0B66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15941-2686-4886-B2E8-42768D71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26742-2A90-437D-AC2F-885EB578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3B72-9F24-4232-85FA-171AAB60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7EB31-76F1-46CF-BEEE-C7F15B10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18FA-B0EE-4C93-BA3A-B8705CCD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86120-9720-4A02-B683-D51B1631D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01C54-7579-44CF-8E00-2A4ACC31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6282A-42F7-4F8F-B598-F260FBDA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21CAB-738C-4634-AC4D-96F72E9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5B2A-7FB9-44F2-9B6A-6AD12F07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B3295-ED8F-4926-9FE4-45493653D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3782F-A99D-450C-9343-CC15B869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3786A-9BAA-4315-8AE4-BBCBBFDA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A757A-D233-4FA2-AC6F-EED73B89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7DE8F2-1B05-444B-A30B-CC3DAE0C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AF0B-B70E-4B5F-A047-A9B2D8C5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32EF4-B447-4520-B5C4-35C7DF2C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D862B7-7B08-43D4-B1F6-2FBAC0C9E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84747-3232-4CCE-BCCC-8DDDD3E35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57B7D9-683C-4836-8FB9-3C8D5FBED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74A988-7FCA-4BB6-9A32-BA0BC33D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52AE3E-51BD-49CB-ABDE-5361D93D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591752-64C0-455E-89AE-B5E25DC9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0C8F1-9768-4C36-ABB1-0C6B1B19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4348DD-EFDA-49C7-8D6E-E31B8B92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7B9688-897C-4617-BA1D-A836D8AE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085A6-F74D-4076-A2A0-E508EA70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E951C-39C9-4E69-A72E-3466D353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7A80B3-E50A-4FAE-BC56-79380E1C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3EBF7B-5559-42F6-80FB-1DB869E7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7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718EA-FE80-4C9E-9DDD-09C3052A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7C963-E619-43AF-9807-659B490B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8B9FBC-4099-48F7-85FE-E101C3E4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AB4A2-2C31-46E5-9EB0-D960AD11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AD316B-65E6-4391-9865-632C0117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BA006A-833D-4AE9-A5E9-3EF62CD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F989D-236B-4821-894C-06A65A7C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CDE6C0-0FA6-4908-B723-B84DF2247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D8FFA-E09A-4595-8169-FA1715FD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1F44B-1B49-4260-A30E-CBDE41D8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8CB5ED-E3A7-4FD1-B20F-3BFAF3FD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535F2-3C56-4593-B9A7-21328B77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17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65400-7B02-428A-BE77-D3939800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B9336-628F-4268-9133-87AC1CD98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A8C9B-F1BE-4EF2-88C8-205A670BF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7245C-5A9D-4D7C-A0C4-E452227B5D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107E3-49CA-4778-B261-9A1A6D324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B5C7C-7B52-4973-806B-32A0E9A62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ABB5-5D8A-4029-A76B-A44B4E24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44B8AC-B85D-4377-B6CE-19674146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DD8C76-F3EF-4394-866A-D74930346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38578" r="11509"/>
          <a:stretch/>
        </p:blipFill>
        <p:spPr bwMode="auto">
          <a:xfrm>
            <a:off x="3203494" y="276054"/>
            <a:ext cx="6111305" cy="59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6444B2-8E71-4E65-B6A0-749A4A85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2737" y="475956"/>
            <a:ext cx="1440000" cy="144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791E3-5BEF-4C5B-955A-EB814A589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538" y="538660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734EE4-3109-443F-9D74-AF243476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9033" y="538660"/>
            <a:ext cx="1548000" cy="143965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DFBA78-FAA7-46BD-A30B-6DE1F549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9241" y="2002697"/>
            <a:ext cx="1757426" cy="17574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204EF46-4B43-4037-8A62-DB09F6D2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2268"/>
          <a:stretch/>
        </p:blipFill>
        <p:spPr bwMode="auto">
          <a:xfrm>
            <a:off x="7241277" y="3920849"/>
            <a:ext cx="1320091" cy="126020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623AE9-4181-4966-9542-25443BEB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48504">
            <a:off x="7050432" y="2197420"/>
            <a:ext cx="1440000" cy="144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EA7C630-9EA1-44B1-B8E8-8DCE5706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6866" y="2256327"/>
            <a:ext cx="1264958" cy="133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5E35BC-7C45-4238-B128-C6554E2A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9889" y="3920849"/>
            <a:ext cx="1440000" cy="144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C3C9334-A536-434E-98BF-BEF12684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r="4087"/>
          <a:stretch/>
        </p:blipFill>
        <p:spPr bwMode="auto">
          <a:xfrm rot="21334409">
            <a:off x="5617948" y="3948231"/>
            <a:ext cx="1322301" cy="144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1863563-F35D-4338-B7F2-68D8D71BB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8172"/>
          <a:stretch/>
        </p:blipFill>
        <p:spPr bwMode="auto">
          <a:xfrm>
            <a:off x="9314798" y="3209447"/>
            <a:ext cx="241677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6356AD1-7D41-41B4-867C-E56C6EB3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5155" y="3174762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D7081-C19A-47DF-8EEB-E0FCFA029D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r="20762"/>
          <a:stretch/>
        </p:blipFill>
        <p:spPr>
          <a:xfrm flipH="1">
            <a:off x="9664718" y="2958232"/>
            <a:ext cx="2049955" cy="3420000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D5098E1-B99C-4B78-9B06-D6E42520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9885" y="3462105"/>
            <a:ext cx="306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EB47CFD-4A74-4738-BDD7-0723C69A1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274"/>
          <a:stretch/>
        </p:blipFill>
        <p:spPr bwMode="auto">
          <a:xfrm>
            <a:off x="9549607" y="3174762"/>
            <a:ext cx="25896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5D0D60DB-D97C-40F2-AC7C-8C759AD43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1254" r="8588" b="1254"/>
          <a:stretch/>
        </p:blipFill>
        <p:spPr bwMode="auto">
          <a:xfrm>
            <a:off x="9424701" y="3343189"/>
            <a:ext cx="255667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30B690-FEAE-4BD1-B933-33C555A8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5576" y="5806367"/>
            <a:ext cx="1216662" cy="105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F062E6-8045-43D9-91D2-52EC61DD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8711" y="475956"/>
            <a:ext cx="1867773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Picture 104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093" y="2994762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2024-08-27T08:35:39Z</dcterms:created>
  <dcterms:modified xsi:type="dcterms:W3CDTF">2024-11-26T11:50:56Z</dcterms:modified>
</cp:coreProperties>
</file>