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234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922CC7-907F-4DAB-8390-1841A8A2374B}"/>
</file>

<file path=customXml/itemProps2.xml><?xml version="1.0" encoding="utf-8"?>
<ds:datastoreItem xmlns:ds="http://schemas.openxmlformats.org/officeDocument/2006/customXml" ds:itemID="{38521155-EF5B-4DDC-B894-9DDB3DC38347}"/>
</file>

<file path=customXml/itemProps3.xml><?xml version="1.0" encoding="utf-8"?>
<ds:datastoreItem xmlns:ds="http://schemas.openxmlformats.org/officeDocument/2006/customXml" ds:itemID="{9825AE53-FBA9-4EDE-8D21-C808FDAA5FC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