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2516" y="2251587"/>
            <a:ext cx="29051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