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4F6"/>
    <a:srgbClr val="00F0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87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BF5094-AE5B-B779-07F4-C8D448A682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9FFAD99-074E-4A4F-A02C-D71248AD2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BC5F3-3328-30DE-03CF-AA3340A1A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E98B2F-991F-95AC-6395-070E0F968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6479B3-CBD4-A926-B0FC-6BC751EDE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938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7BAEF7-9472-7F25-3F7F-57F475E80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C6CB9D-3505-C2C3-602E-E47BC9731A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560BA5-0FE2-A706-C827-D2063F133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C9684E-23B9-ED04-CD0B-B927525A3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310EAC-2EC6-B235-1663-5F280A1B8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247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A7796D-29AE-B88C-BA64-AD90DBA64E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42B8AD-336D-8ED5-61E2-00968FF4DE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F6C1FA-E294-49F3-53B5-69D8D15C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B900F3-8B79-C5C8-F298-FCF603D6B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F2D2E5-AA98-837A-C60D-B5465C0FF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733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54B073-8A23-09BA-8486-DDD2848CA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1C6E85-1B2E-8DA6-93EF-0C74CA439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11AD9E-F98E-4C6C-F9F6-288CBE981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1F3FBA-14D5-907C-8B38-3D200942E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00095-0AC8-84F9-09C1-9BE0CF28B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001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E26E3-4025-62A3-4586-C31B1C2A0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A265CF-3C48-0EE3-9370-FAB940684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ED82BB-817F-5F22-C0EC-540B293E3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0B87FF-F0B5-D936-60D7-3FF1AA68C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E172C9-2EF7-6973-BBC7-0B743B544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932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98278-A8DF-CFD2-1C42-B182387D7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448DAD-264B-3062-F2AE-A2E9C80A95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D45B8E-9681-6DFE-45A3-4783283519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115991-8CCD-80CC-BF77-10EF7BF22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28C742-11D9-1977-A948-443FC0C09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F87AAD-95CF-986D-1C00-BF110E90F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776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D7B091-0A2B-8266-89E3-3D5425D69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12D639-D735-6931-FCD2-9B48834BD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21CF474-DB23-537A-5DA3-4F1A5E65A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1DA3C9E-2A2D-8F2C-ED60-9B302D6E31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5B5BAB0-8DED-753D-5580-F96034B13A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2ED6FC2-9B9C-839E-3A70-540F4EE0E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84999A-117E-4EC4-E7C7-885812600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38EBF30-0C05-1C61-12E8-571097E28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266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ECD385-F2CD-1026-A2D9-0EFE57362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7771DB8-BDBB-7610-3A71-6EC6EEB4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FADAE6-2831-270B-1279-6D445FADB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6BB18D-2B7E-F23C-88E7-8F933C6CE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741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F853703-69AE-AB18-A34B-F208527DD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24D76F7-44CE-8B26-7A25-FB69AD3C3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D22727-A92D-A273-CB5F-10A9D3263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995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642BA-8DDA-9E65-DC78-D890B0045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C173AF-7C8E-EE91-0F47-79E7E7735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6D9FD3-55FC-4992-394A-B95EB438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D2BEBB-BA57-65D9-D3AA-62AB0715F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7F1F22-D1A1-7643-443F-D6037F0DA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E6E635-432A-5908-2304-7188B2041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325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202A90-249D-9C40-5A84-4AB2D12D3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E9CFABD-9570-2925-492C-AD3DCA8D76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F2150E-601A-0E4E-1398-454F36570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B55FC5-A5FD-082B-A91A-D41A7C847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E9E881-EC8D-5B2B-84F9-C4EDF2F1A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A426D4-66CF-2655-EBB0-831795A60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8478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518BA-198D-0193-A9D8-998476D3B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28D385-F4EB-A98E-EEDC-928125EB0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790AE3-ADDB-BB44-392F-FB1125F9D3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79355-D9B5-4191-8558-0CAF9A0EF181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582E99-CE51-0D21-CEBC-AC54C74C2D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55223D-2E78-587A-B4E5-F8F6A9675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08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6CBA944-8AB1-1089-07D2-C752C08B5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7738" cy="6858000"/>
          </a:xfrm>
          <a:prstGeom prst="rect">
            <a:avLst/>
          </a:prstGeom>
        </p:spPr>
      </p:pic>
      <p:sp>
        <p:nvSpPr>
          <p:cNvPr id="8" name="Прямоугольник: скругленные углы 5">
            <a:extLst>
              <a:ext uri="{FF2B5EF4-FFF2-40B4-BE49-F238E27FC236}">
                <a16:creationId xmlns:a16="http://schemas.microsoft.com/office/drawing/2014/main" id="{E52BB7FE-36C2-4091-B12B-5477B72C161B}"/>
              </a:ext>
            </a:extLst>
          </p:cNvPr>
          <p:cNvSpPr/>
          <p:nvPr/>
        </p:nvSpPr>
        <p:spPr>
          <a:xfrm>
            <a:off x="1789063" y="459486"/>
            <a:ext cx="2482884" cy="16099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стану </a:t>
            </a:r>
            <a:r>
              <a:rPr lang="ru-RU" sz="24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приручати</a:t>
            </a:r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 сову.</a:t>
            </a:r>
            <a:endParaRPr lang="ru-RU" sz="2400" b="1" dirty="0"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DDBD6AA-50E2-416F-85CE-D4D164F8C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8246" y="1193665"/>
            <a:ext cx="876529" cy="875751"/>
          </a:xfrm>
          <a:prstGeom prst="rect">
            <a:avLst/>
          </a:prstGeom>
        </p:spPr>
      </p:pic>
      <p:sp>
        <p:nvSpPr>
          <p:cNvPr id="12" name="Прямоугольник: скругленные углы 5">
            <a:extLst>
              <a:ext uri="{FF2B5EF4-FFF2-40B4-BE49-F238E27FC236}">
                <a16:creationId xmlns:a16="http://schemas.microsoft.com/office/drawing/2014/main" id="{DF51867A-2C7B-43C4-AA45-FCE8B685878C}"/>
              </a:ext>
            </a:extLst>
          </p:cNvPr>
          <p:cNvSpPr/>
          <p:nvPr/>
        </p:nvSpPr>
        <p:spPr>
          <a:xfrm>
            <a:off x="4725791" y="2407732"/>
            <a:ext cx="2482884" cy="161900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мамі</a:t>
            </a:r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купимо</a:t>
            </a:r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 ми халат.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708DE4E-4126-4DEF-B631-CF477037F9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580958">
            <a:off x="5207223" y="2869587"/>
            <a:ext cx="1442326" cy="1442326"/>
          </a:xfrm>
          <a:prstGeom prst="rect">
            <a:avLst/>
          </a:prstGeom>
        </p:spPr>
      </p:pic>
      <p:sp>
        <p:nvSpPr>
          <p:cNvPr id="17" name="Прямоугольник: скругленные углы 5">
            <a:extLst>
              <a:ext uri="{FF2B5EF4-FFF2-40B4-BE49-F238E27FC236}">
                <a16:creationId xmlns:a16="http://schemas.microsoft.com/office/drawing/2014/main" id="{F9804B10-28CE-4766-859E-74928F507C5F}"/>
              </a:ext>
            </a:extLst>
          </p:cNvPr>
          <p:cNvSpPr/>
          <p:nvPr/>
        </p:nvSpPr>
        <p:spPr>
          <a:xfrm>
            <a:off x="4745422" y="493121"/>
            <a:ext cx="2419160" cy="161204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забиваємо</a:t>
            </a:r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 ми голи.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2AF9B7A-2CA2-44C0-8A80-23BF559148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0573" y="1181445"/>
            <a:ext cx="1025147" cy="1025147"/>
          </a:xfrm>
          <a:prstGeom prst="rect">
            <a:avLst/>
          </a:prstGeom>
        </p:spPr>
      </p:pic>
      <p:sp>
        <p:nvSpPr>
          <p:cNvPr id="21" name="Прямоугольник: скругленные углы 5">
            <a:extLst>
              <a:ext uri="{FF2B5EF4-FFF2-40B4-BE49-F238E27FC236}">
                <a16:creationId xmlns:a16="http://schemas.microsoft.com/office/drawing/2014/main" id="{A27F0D40-5184-6A56-5FAE-41ACA86889E3}"/>
              </a:ext>
            </a:extLst>
          </p:cNvPr>
          <p:cNvSpPr/>
          <p:nvPr/>
        </p:nvSpPr>
        <p:spPr>
          <a:xfrm>
            <a:off x="1780527" y="2427774"/>
            <a:ext cx="2431969" cy="15863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більше</a:t>
            </a:r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 не </a:t>
            </a:r>
            <a:r>
              <a:rPr lang="ru-RU" sz="24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болить</a:t>
            </a:r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живіт</a:t>
            </a:r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D4E7E2B-6938-0CD7-BAC0-3BEAF105D9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3629" y="3018524"/>
            <a:ext cx="1125761" cy="1125761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46062F1F-F86E-A87B-CFBE-38569944AD0E}"/>
              </a:ext>
            </a:extLst>
          </p:cNvPr>
          <p:cNvGrpSpPr/>
          <p:nvPr/>
        </p:nvGrpSpPr>
        <p:grpSpPr>
          <a:xfrm>
            <a:off x="0" y="5878620"/>
            <a:ext cx="1277192" cy="1017639"/>
            <a:chOff x="69167" y="46441"/>
            <a:chExt cx="580721" cy="505365"/>
          </a:xfrm>
        </p:grpSpPr>
        <p:pic>
          <p:nvPicPr>
            <p:cNvPr id="7" name="Picture 40">
              <a:extLst>
                <a:ext uri="{FF2B5EF4-FFF2-40B4-BE49-F238E27FC236}">
                  <a16:creationId xmlns:a16="http://schemas.microsoft.com/office/drawing/2014/main" id="{E701418A-B2B5-EF1F-9E10-50D8313948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9167" y="46441"/>
              <a:ext cx="580721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D782576-9B22-E725-848A-90EEDE62BE7A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Прямоугольник: скругленные углы 5">
            <a:extLst>
              <a:ext uri="{FF2B5EF4-FFF2-40B4-BE49-F238E27FC236}">
                <a16:creationId xmlns:a16="http://schemas.microsoft.com/office/drawing/2014/main" id="{2C7B5BC4-C6CD-B9E5-9136-A4EE682D761E}"/>
              </a:ext>
            </a:extLst>
          </p:cNvPr>
          <p:cNvSpPr/>
          <p:nvPr/>
        </p:nvSpPr>
        <p:spPr>
          <a:xfrm>
            <a:off x="1773013" y="4434990"/>
            <a:ext cx="2431969" cy="15863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Лані</a:t>
            </a:r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 нарву </a:t>
            </a:r>
            <a:r>
              <a:rPr lang="ru-RU" sz="24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квітів</a:t>
            </a:r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01A5EAB-73ED-4F9D-BC1D-BD049C9975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746" y="5241106"/>
            <a:ext cx="767070" cy="767070"/>
          </a:xfrm>
          <a:prstGeom prst="rect">
            <a:avLst/>
          </a:prstGeom>
        </p:spPr>
      </p:pic>
      <p:sp>
        <p:nvSpPr>
          <p:cNvPr id="2" name="Прямоугольник: скругленные углы 5">
            <a:extLst>
              <a:ext uri="{FF2B5EF4-FFF2-40B4-BE49-F238E27FC236}">
                <a16:creationId xmlns:a16="http://schemas.microsoft.com/office/drawing/2014/main" id="{CC89D5EF-6EC0-F481-E0CC-05EFE53963E1}"/>
              </a:ext>
            </a:extLst>
          </p:cNvPr>
          <p:cNvSpPr/>
          <p:nvPr/>
        </p:nvSpPr>
        <p:spPr>
          <a:xfrm>
            <a:off x="4785247" y="4429017"/>
            <a:ext cx="2431969" cy="15863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люблю </a:t>
            </a:r>
            <a:r>
              <a:rPr lang="ru-RU" sz="24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їсти</a:t>
            </a:r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 шоколад!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10941E7-7AEB-0F24-AB3B-1EB655A97B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90051">
            <a:off x="5394350" y="5043662"/>
            <a:ext cx="1161959" cy="1161959"/>
          </a:xfrm>
          <a:prstGeom prst="rect">
            <a:avLst/>
          </a:prstGeom>
        </p:spPr>
      </p:pic>
      <p:sp>
        <p:nvSpPr>
          <p:cNvPr id="10" name="Прямоугольник: скругленные углы 18">
            <a:extLst>
              <a:ext uri="{FF2B5EF4-FFF2-40B4-BE49-F238E27FC236}">
                <a16:creationId xmlns:a16="http://schemas.microsoft.com/office/drawing/2014/main" id="{0D918A4B-988A-4F7F-9CBE-B90B1F1AF991}"/>
              </a:ext>
            </a:extLst>
          </p:cNvPr>
          <p:cNvSpPr/>
          <p:nvPr/>
        </p:nvSpPr>
        <p:spPr>
          <a:xfrm>
            <a:off x="1774406" y="444487"/>
            <a:ext cx="2482884" cy="1612043"/>
          </a:xfrm>
          <a:prstGeom prst="roundRect">
            <a:avLst/>
          </a:prstGeom>
          <a:solidFill>
            <a:srgbClr val="99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400" b="1" dirty="0"/>
              <a:t>ВУ-ЛУ-ВУ</a:t>
            </a:r>
            <a:endParaRPr lang="ru-RU" sz="3400" b="1" dirty="0"/>
          </a:p>
        </p:txBody>
      </p:sp>
      <p:sp>
        <p:nvSpPr>
          <p:cNvPr id="14" name="Прямоугольник: скругленные углы 18">
            <a:extLst>
              <a:ext uri="{FF2B5EF4-FFF2-40B4-BE49-F238E27FC236}">
                <a16:creationId xmlns:a16="http://schemas.microsoft.com/office/drawing/2014/main" id="{0C39878D-E799-4817-BCD8-4A60614369E0}"/>
              </a:ext>
            </a:extLst>
          </p:cNvPr>
          <p:cNvSpPr/>
          <p:nvPr/>
        </p:nvSpPr>
        <p:spPr>
          <a:xfrm>
            <a:off x="4722606" y="2402422"/>
            <a:ext cx="2498553" cy="1643754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dirty="0"/>
              <a:t>ВАТ-ЛАТ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22B0243F-4E78-499D-9D2C-29DE03F4E602}"/>
              </a:ext>
            </a:extLst>
          </p:cNvPr>
          <p:cNvSpPr/>
          <p:nvPr/>
        </p:nvSpPr>
        <p:spPr>
          <a:xfrm>
            <a:off x="4745422" y="459486"/>
            <a:ext cx="2419160" cy="163071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ЛИ-ВИ-ЛИ </a:t>
            </a:r>
          </a:p>
        </p:txBody>
      </p:sp>
      <p:sp>
        <p:nvSpPr>
          <p:cNvPr id="23" name="Прямоугольник: скругленные углы 18">
            <a:extLst>
              <a:ext uri="{FF2B5EF4-FFF2-40B4-BE49-F238E27FC236}">
                <a16:creationId xmlns:a16="http://schemas.microsoft.com/office/drawing/2014/main" id="{7D6E8E4B-D8C8-9297-F17A-A01C27B332A3}"/>
              </a:ext>
            </a:extLst>
          </p:cNvPr>
          <p:cNvSpPr/>
          <p:nvPr/>
        </p:nvSpPr>
        <p:spPr>
          <a:xfrm>
            <a:off x="1795174" y="2434134"/>
            <a:ext cx="2419160" cy="1612042"/>
          </a:xfrm>
          <a:prstGeom prst="roundRect">
            <a:avLst/>
          </a:prstGeom>
          <a:solidFill>
            <a:srgbClr val="00F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dirty="0"/>
              <a:t>ЛІТ-ВІТ</a:t>
            </a:r>
          </a:p>
        </p:txBody>
      </p:sp>
      <p:sp>
        <p:nvSpPr>
          <p:cNvPr id="4" name="Прямоугольник: скругленные углы 18">
            <a:extLst>
              <a:ext uri="{FF2B5EF4-FFF2-40B4-BE49-F238E27FC236}">
                <a16:creationId xmlns:a16="http://schemas.microsoft.com/office/drawing/2014/main" id="{161AF235-DD57-481D-4681-DD816C3679E1}"/>
              </a:ext>
            </a:extLst>
          </p:cNvPr>
          <p:cNvSpPr/>
          <p:nvPr/>
        </p:nvSpPr>
        <p:spPr>
          <a:xfrm>
            <a:off x="1761216" y="4421924"/>
            <a:ext cx="2419160" cy="161204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400" b="1" dirty="0"/>
              <a:t>ІВ-ОЛ-ІВ</a:t>
            </a:r>
            <a:endParaRPr lang="ru-RU" sz="3400" b="1" dirty="0"/>
          </a:p>
        </p:txBody>
      </p:sp>
      <p:sp>
        <p:nvSpPr>
          <p:cNvPr id="5" name="Прямоугольник: скругленные углы 18">
            <a:extLst>
              <a:ext uri="{FF2B5EF4-FFF2-40B4-BE49-F238E27FC236}">
                <a16:creationId xmlns:a16="http://schemas.microsoft.com/office/drawing/2014/main" id="{55D93B7A-36F9-8DB5-CE1D-9D3C8F4D340E}"/>
              </a:ext>
            </a:extLst>
          </p:cNvPr>
          <p:cNvSpPr/>
          <p:nvPr/>
        </p:nvSpPr>
        <p:spPr>
          <a:xfrm>
            <a:off x="4793491" y="4409308"/>
            <a:ext cx="2419160" cy="1612042"/>
          </a:xfrm>
          <a:prstGeom prst="roundRect">
            <a:avLst/>
          </a:prstGeom>
          <a:solidFill>
            <a:srgbClr val="F49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dirty="0"/>
              <a:t>ВАД-ЛАД</a:t>
            </a:r>
          </a:p>
        </p:txBody>
      </p:sp>
      <p:sp>
        <p:nvSpPr>
          <p:cNvPr id="31" name="Скругленный прямоугольник 52">
            <a:extLst>
              <a:ext uri="{FF2B5EF4-FFF2-40B4-BE49-F238E27FC236}">
                <a16:creationId xmlns:a16="http://schemas.microsoft.com/office/drawing/2014/main" id="{48C85FA8-49B9-A550-B6D5-54AB98F8FAD8}"/>
              </a:ext>
            </a:extLst>
          </p:cNvPr>
          <p:cNvSpPr/>
          <p:nvPr/>
        </p:nvSpPr>
        <p:spPr>
          <a:xfrm>
            <a:off x="2613449" y="1264451"/>
            <a:ext cx="3731989" cy="3638383"/>
          </a:xfrm>
          <a:prstGeom prst="round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" name="Picture 4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19396" y="2171928"/>
            <a:ext cx="38862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7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9" grpId="0" animBg="1"/>
      <p:bldP spid="23" grpId="0" animBg="1"/>
      <p:bldP spid="4" grpId="0" animBg="1"/>
      <p:bldP spid="5" grpId="0" animBg="1"/>
      <p:bldP spid="31" grpId="0" animBg="1"/>
      <p:bldP spid="3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B4E55F-3C4D-4BDE-9F14-6CC98DF869E4}"/>
</file>

<file path=customXml/itemProps2.xml><?xml version="1.0" encoding="utf-8"?>
<ds:datastoreItem xmlns:ds="http://schemas.openxmlformats.org/officeDocument/2006/customXml" ds:itemID="{4CE87B6D-36B5-49D4-B8CA-C9302AF1C4C6}"/>
</file>

<file path=customXml/itemProps3.xml><?xml version="1.0" encoding="utf-8"?>
<ds:datastoreItem xmlns:ds="http://schemas.openxmlformats.org/officeDocument/2006/customXml" ds:itemID="{3BFAFC37-740D-4DFE-980C-4FECC1343FBF}"/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32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Lucky-Julia</dc:creator>
  <cp:lastModifiedBy>Администратор</cp:lastModifiedBy>
  <cp:revision>10</cp:revision>
  <dcterms:created xsi:type="dcterms:W3CDTF">2024-11-22T13:34:43Z</dcterms:created>
  <dcterms:modified xsi:type="dcterms:W3CDTF">2025-01-21T13:50:41Z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