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600782A-215D-9D51-3334-1B0476BBB6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0" y="2754126"/>
            <a:ext cx="1190107" cy="11901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0BE27C-8F4B-B524-FFAA-DFCDCAB1F6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50" y="4933068"/>
            <a:ext cx="992847" cy="1002316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984500"/>
            <a:ext cx="26003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44453 -0.24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9753 -0.267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2024-04-22T12:53:00Z</dcterms:created>
  <dcterms:modified xsi:type="dcterms:W3CDTF">2024-12-03T10:57:40Z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</Properties>
</file>