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17335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D764BF-0E09-4956-9ABF-FED5A45C0641}"/>
</file>

<file path=customXml/itemProps2.xml><?xml version="1.0" encoding="utf-8"?>
<ds:datastoreItem xmlns:ds="http://schemas.openxmlformats.org/officeDocument/2006/customXml" ds:itemID="{AD02C51D-FAD4-4C02-B735-F99821859C95}"/>
</file>

<file path=customXml/itemProps3.xml><?xml version="1.0" encoding="utf-8"?>
<ds:datastoreItem xmlns:ds="http://schemas.openxmlformats.org/officeDocument/2006/customXml" ds:itemID="{D6477CBC-85C8-4FDC-8BE2-237CB8074FF8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