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3515" y="3150870"/>
            <a:ext cx="313372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2024-07-10T16:27:10Z</dcterms:created>
  <dcterms:modified xsi:type="dcterms:W3CDTF">2024-11-01T08:16:23Z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</Properties>
</file>