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image9.wdp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tags" Target="../tags/tag1.xml"/><Relationship Id="rId22" Type="http://schemas.openxmlformats.org/officeDocument/2006/relationships/image" Target="../media/image22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дом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35360" y="653143"/>
            <a:ext cx="8640960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2981" y="828675"/>
            <a:ext cx="5665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Лёши и Даши - кот Пушок.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00776" y="1797702"/>
            <a:ext cx="8110127" cy="4059225"/>
            <a:chOff x="668623" y="1778098"/>
            <a:chExt cx="8110127" cy="4059225"/>
          </a:xfrm>
        </p:grpSpPr>
        <p:pic>
          <p:nvPicPr>
            <p:cNvPr id="11" name="Рисунок 10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23" y="1778098"/>
              <a:ext cx="4059225" cy="4059225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3877406" y="1948890"/>
              <a:ext cx="4901344" cy="3763654"/>
              <a:chOff x="3877406" y="1948890"/>
              <a:chExt cx="4901344" cy="3763654"/>
            </a:xfrm>
          </p:grpSpPr>
          <p:pic>
            <p:nvPicPr>
              <p:cNvPr id="9" name="Рисунок 8" descr="Изображение выглядит как мультфильм, Анимация, Мультфильм, игруш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1111" y="1948890"/>
                <a:ext cx="3717639" cy="3717639"/>
              </a:xfrm>
              <a:prstGeom prst="rect">
                <a:avLst/>
              </a:prstGeom>
            </p:spPr>
          </p:pic>
          <p:pic>
            <p:nvPicPr>
              <p:cNvPr id="13" name="Рисунок 12" descr="Изображение выглядит как кот, зарисовка, млекопитающее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7406" y="3994529"/>
                <a:ext cx="1718015" cy="1718015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1648517" y="787044"/>
            <a:ext cx="6323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- шалун. То в мешке его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найдут, то в шапке, то в штанах.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19706" y="2482706"/>
            <a:ext cx="6339678" cy="3423267"/>
            <a:chOff x="1519706" y="2482706"/>
            <a:chExt cx="6339678" cy="3423267"/>
          </a:xfrm>
        </p:grpSpPr>
        <p:pic>
          <p:nvPicPr>
            <p:cNvPr id="18" name="Рисунок 17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82" y="4108382"/>
              <a:ext cx="1573999" cy="157399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29315" y1="89435" x2="56548" y2="87649"/>
                          <a14:backgroundMark x1="56548" y1="87649" x2="31101" y2="93006"/>
                          <a14:backgroundMark x1="31101" y1="93006" x2="29911" y2="92560"/>
                          <a14:backgroundMark x1="33631" y1="89881" x2="66667" y2="90030"/>
                          <a14:backgroundMark x1="65923" y1="90030" x2="70982" y2="90476"/>
                          <a14:backgroundMark x1="69048" y1="89286" x2="72173" y2="89732"/>
                          <a14:backgroundMark x1="70387" y1="89435" x2="76637" y2="898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964">
              <a:off x="3345665" y="2904579"/>
              <a:ext cx="1872414" cy="187241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166">
              <a:off x="6092772" y="3557546"/>
              <a:ext cx="1766612" cy="1766612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одеж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8444">
              <a:off x="5119228" y="3648673"/>
              <a:ext cx="2009291" cy="2505309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166">
              <a:off x="1982138" y="2482706"/>
              <a:ext cx="1766612" cy="1766612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зарисовка, искусство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8308">
              <a:off x="1519706" y="2733612"/>
              <a:ext cx="2068889" cy="206888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660729" y="784370"/>
            <a:ext cx="4487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много шалит, а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мышей ловит плохо.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17475" y="1834821"/>
            <a:ext cx="4730380" cy="4458475"/>
            <a:chOff x="2597896" y="1830820"/>
            <a:chExt cx="4730380" cy="4458475"/>
          </a:xfrm>
        </p:grpSpPr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980" y="4082107"/>
              <a:ext cx="2207188" cy="2207188"/>
            </a:xfrm>
            <a:prstGeom prst="rect">
              <a:avLst/>
            </a:prstGeom>
          </p:spPr>
        </p:pic>
        <p:sp>
          <p:nvSpPr>
            <p:cNvPr id="19" name="Пузырек для мыслей: облако 18"/>
            <p:cNvSpPr/>
            <p:nvPr/>
          </p:nvSpPr>
          <p:spPr>
            <a:xfrm>
              <a:off x="2597896" y="1830820"/>
              <a:ext cx="4730380" cy="2492767"/>
            </a:xfrm>
            <a:prstGeom prst="cloudCallout">
              <a:avLst>
                <a:gd name="adj1" fmla="val -13350"/>
                <a:gd name="adj2" fmla="val 63264"/>
              </a:avLst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135" y="2694751"/>
              <a:ext cx="595584" cy="59558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от, зарисовка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480" y="2184221"/>
              <a:ext cx="1331459" cy="1331459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искусство, красный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108" y="2885856"/>
              <a:ext cx="727368" cy="72736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74" y="3293794"/>
              <a:ext cx="693030" cy="69303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графическая вставка, кот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063" y="2570108"/>
              <a:ext cx="693030" cy="69303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103840" y="965034"/>
            <a:ext cx="7544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 что-то шумит. Это шуршит мышка.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35" y="3822137"/>
            <a:ext cx="2207188" cy="22071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1" y="5061076"/>
            <a:ext cx="1252499" cy="12524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темнота, снимок экран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70" y="2726651"/>
            <a:ext cx="2454944" cy="245494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41650" y="954483"/>
            <a:ext cx="712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Пушок - к мышке, а мышка - в норку.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1" y="4871085"/>
            <a:ext cx="1252499" cy="125249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" y="3880933"/>
            <a:ext cx="2232512" cy="22325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97" y="881984"/>
            <a:ext cx="5613871" cy="571411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41765" y="2726690"/>
            <a:ext cx="3076575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602 L -0.00013 0.00602 C -0.00443 -0.02755 -0.00417 -0.0169 0.00195 -0.07176 C 0.00221 -0.07454 0.00403 -0.07547 0.00507 -0.07732 C 0.00533 -0.07986 0.00612 -0.08241 0.00612 -0.08473 C 0.00585 -0.08982 0.00559 -0.09537 0.00403 -0.09954 C 0.00117 -0.10718 -0.00365 -0.10672 -0.00743 -0.11065 C -0.00938 -0.11273 -0.01094 -0.11574 -0.01263 -0.11806 C -0.03243 -0.11389 -0.02592 -0.12292 -0.03138 -0.1088 C -0.03243 -0.10648 -0.03347 -0.10394 -0.03451 -0.10139 C -0.02097 -0.09537 -0.0362 -0.10139 -0.00326 -0.10139 C -0.00013 -0.10139 0.00299 -0.10023 0.00612 -0.09954 C 0.00833 -0.09769 0.0108 -0.09491 0.01341 -0.09398 C 0.01575 -0.09329 0.01822 -0.09283 0.0207 -0.09213 C 0.022 -0.09098 0.0233 -0.08936 0.02487 -0.08843 C 0.02799 -0.08658 0.03307 -0.08635 0.03632 -0.08473 C 0.04049 -0.08264 0.04466 -0.08033 0.04882 -0.07732 C 0.05195 -0.07523 0.05507 -0.07269 0.0582 -0.06991 C 0.06093 -0.0676 0.06354 -0.06412 0.06653 -0.0625 C 0.07135 -0.06019 0.07825 -0.05625 0.0832 -0.0551 C 0.08802 -0.05417 0.09283 -0.05394 0.09778 -0.05324 L 0.16757 -0.0551 C 0.17122 -0.05556 0.17421 -0.06135 0.17799 -0.0625 C 0.19687 -0.06945 0.16536 -0.05787 0.19049 -0.06806 C 0.19348 -0.06945 0.19765 -0.06968 0.20091 -0.07176 C 0.20234 -0.07292 0.20364 -0.07454 0.20507 -0.07547 C 0.20872 -0.07848 0.21445 -0.07963 0.21757 -0.08102 C 0.23346 -0.08936 0.21223 -0.08102 0.22799 -0.08658 C 0.22929 -0.08797 0.23059 -0.08959 0.23216 -0.09028 C 0.23945 -0.09468 0.23502 -0.09005 0.24049 -0.09398 C 0.24335 -0.0963 0.24765 -0.10139 0.25091 -0.10139 L 0.25299 -0.10139 L 0.25299 -0.10139 " pathEditMode="relative" ptsTypes="AAAAAAAAAAAAAAAAAAAAAAAAAAAAAAAAA">
                                      <p:cBhvr>
                                        <p:cTn id="58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1574 L -0.0043 0.01574 C -0.00052 0.0132 0.00313 0.01019 0.00716 0.00834 C 0.00951 0.00695 0.01198 0.00718 0.01445 0.00649 C 0.02669 0.00232 0.00547 0.00649 0.02904 0.00093 C 0.03307 -0.00023 0.03737 -0.00023 0.04154 -0.00092 C 0.04466 -0.00162 0.04779 -0.00231 0.05091 -0.00277 C 0.053 -0.00231 0.05508 -0.00254 0.05716 -0.00092 C 0.06563 0.0051 0.07318 0.01574 0.08216 0.01945 L 0.09154 0.02315 C 0.09427 0.02616 0.09987 0.03241 0.103 0.03426 C 0.10964 0.0382 0.1138 0.03774 0.1207 0.03982 C 0.1224 0.04028 0.12409 0.04098 0.12591 0.04167 C 0.12826 0.04236 0.13073 0.04283 0.1332 0.04352 C 0.13529 0.04098 0.13737 0.03889 0.13945 0.03611 C 0.14089 0.0338 0.14193 0.03033 0.14362 0.02871 C 0.14544 0.02662 0.14779 0.02616 0.14987 0.025 C 0.15117 0.02246 0.15221 0.01875 0.15404 0.0176 C 0.15651 0.01551 0.15951 0.01644 0.16237 0.01574 C 0.1668 0.01459 0.17135 0.01343 0.17591 0.01204 C 0.17839 0.01111 0.18073 0.00926 0.1832 0.00834 C 0.1849 0.00741 0.18659 0.00695 0.18841 0.00649 C 0.20013 0.00695 0.21198 0.00649 0.22383 0.00834 C 0.22526 0.00834 0.22643 0.01111 0.228 0.01204 C 0.22956 0.01297 0.23138 0.01366 0.2332 0.01389 C 0.23724 0.01412 0.24154 0.01389 0.2457 0.01389 L 0.2457 0.01204 " pathEditMode="relative" ptsTypes="AAAAAAAAAAAAAAAAAAAAAAAAAAA">
                                      <p:cBhvr>
                                        <p:cTn id="83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46 L -0.00417 0.00046 C 0.02005 -0.00695 -0.00326 -0.00139 0.03229 -0.00139 C 0.03854 -0.00139 0.04479 -0.00278 0.05104 -0.00324 C 0.05208 -0.0037 0.06093 -0.00625 0.0625 -0.00695 C 0.06393 -0.00787 0.06523 -0.00972 0.06666 -0.01065 C 0.06901 -0.01273 0.07148 -0.01435 0.07396 -0.0162 C 0.07461 -0.01806 0.07513 -0.02037 0.07604 -0.02176 C 0.07682 -0.02338 0.07838 -0.02384 0.07916 -0.02546 C 0.08021 -0.02824 0.08034 -0.03195 0.08125 -0.03472 C 0.08203 -0.03796 0.0832 -0.04097 0.08437 -0.04398 C 0.08502 -0.04607 0.08541 -0.04815 0.08646 -0.04954 C 0.09179 -0.05787 0.09349 -0.05509 0.10104 -0.05695 C 0.1263 -0.06343 0.1 -0.05972 0.1375 -0.0625 C 0.14023 -0.0632 0.14297 -0.06412 0.14583 -0.06435 C 0.15377 -0.06528 0.16172 -0.06505 0.16979 -0.0662 C 0.17291 -0.0669 0.17604 -0.06875 0.17916 -0.06991 C 0.1819 -0.0713 0.18463 -0.07269 0.1875 -0.07361 C 0.18919 -0.07431 0.19101 -0.07477 0.19271 -0.07546 C 0.19544 -0.07708 0.19817 -0.0794 0.20104 -0.08102 C 0.20612 -0.08426 0.21666 -0.09028 0.21666 -0.09028 C 0.21771 -0.09213 0.21862 -0.09421 0.21979 -0.09583 C 0.22291 -0.1007 0.2233 -0.09861 0.22604 -0.10509 C 0.22682 -0.10741 0.22708 -0.11042 0.22812 -0.1125 C 0.2306 -0.11806 0.23359 -0.12245 0.23646 -0.12732 C 0.24023 -0.13426 0.23815 -0.13218 0.24271 -0.13472 C 0.24401 -0.14421 0.24323 -0.13982 0.24479 -0.14769 L 0.24479 -0.14769 " pathEditMode="relative" ptsTypes="AAAAAAAAAAAAAAAAAAAAAAAAAAAA">
                                      <p:cBhvr>
                                        <p:cTn id="8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7" grpId="0"/>
      <p:bldP spid="17" grpId="1"/>
      <p:bldP spid="32" grpId="0"/>
      <p:bldP spid="32" grpId="1"/>
      <p:bldP spid="42" grpId="0"/>
      <p:bldP spid="4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yanag</cp:lastModifiedBy>
  <cp:revision>61</cp:revision>
  <dcterms:created xsi:type="dcterms:W3CDTF">2017-09-06T16:01:00Z</dcterms:created>
  <dcterms:modified xsi:type="dcterms:W3CDTF">2024-07-05T16:46:35Z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F13C1DD69588430FB76ECCDD3DFD3A08_12</vt:lpwstr>
  </property>
  <property fmtid="{D5CDD505-2E9C-101B-9397-08002B2CF9AE}" pid="3" name="KSOProductBuildVer">
    <vt:lpwstr>1033-12.2.0.17119</vt:lpwstr>
  </property>
</Properties>
</file>