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2009960" y="410972"/>
            <a:ext cx="7371979" cy="5514975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6099130" y="-3522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51098" y="-9161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987" y="5450972"/>
            <a:ext cx="1351277" cy="1169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BC0F4EC-0AF6-84A3-9BE5-4193A334E63D}"/>
              </a:ext>
            </a:extLst>
          </p:cNvPr>
          <p:cNvGrpSpPr/>
          <p:nvPr/>
        </p:nvGrpSpPr>
        <p:grpSpPr>
          <a:xfrm>
            <a:off x="4048124" y="2823176"/>
            <a:ext cx="3295650" cy="3295650"/>
            <a:chOff x="5870183" y="2894589"/>
            <a:chExt cx="3295650" cy="329565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EBAD785-19D7-05DB-AA4A-4F1F2936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183" y="2894589"/>
              <a:ext cx="3295650" cy="3295650"/>
            </a:xfrm>
            <a:prstGeom prst="rect">
              <a:avLst/>
            </a:prstGeom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23ABF00-E3DE-5370-EB9F-066CEA6F7071}"/>
                </a:ext>
              </a:extLst>
            </p:cNvPr>
            <p:cNvGrpSpPr/>
            <p:nvPr/>
          </p:nvGrpSpPr>
          <p:grpSpPr>
            <a:xfrm>
              <a:off x="6724552" y="3697830"/>
              <a:ext cx="1747217" cy="1478022"/>
              <a:chOff x="1383796" y="3073426"/>
              <a:chExt cx="2616368" cy="2213262"/>
            </a:xfrm>
            <a:effectLst>
              <a:glow rad="127000">
                <a:schemeClr val="bg1"/>
              </a:glow>
            </a:effectLst>
          </p:grpSpPr>
          <p:pic>
            <p:nvPicPr>
              <p:cNvPr id="10" name="Рисунок 9" descr="Изображение выглядит как зубная щетка, щетка, инструмент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780FD59C-6FE9-B98B-D298-D71061DCC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930" y="3073426"/>
                <a:ext cx="2124234" cy="2124234"/>
              </a:xfrm>
              <a:prstGeom prst="rect">
                <a:avLst/>
              </a:prstGeom>
            </p:spPr>
          </p:pic>
          <p:pic>
            <p:nvPicPr>
              <p:cNvPr id="14" name="Рисунок 13" descr="Изображение выглядит как стекло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20EA0D21-8F24-27E4-A61D-90EC6C2E1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3796" y="3402550"/>
                <a:ext cx="1884138" cy="1884138"/>
              </a:xfrm>
              <a:prstGeom prst="rect">
                <a:avLst/>
              </a:prstGeom>
            </p:spPr>
          </p:pic>
        </p:grp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4096129" y="2823176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8897" y="3988593"/>
              <a:ext cx="704633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4103722" y="2840698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4124407" y="2813997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4133747" y="2772300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4143087" y="2800333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4133747" y="2781589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4170265" y="2799001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4151585" y="2819267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4115067" y="2809750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4819" y="507645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40801" y="3429000"/>
            <a:ext cx="24574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17591 -0.173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7058 -0.16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17071 -0.177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8789 -0.181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7239 -0.1747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7839 -0.171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18073 -0.1775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1711 -0.1696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17969 -0.1817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022E-16 L 0.16471 -0.1775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9843E9-8C29-4B9B-B043-54197CBEC6D2}"/>
</file>

<file path=customXml/itemProps2.xml><?xml version="1.0" encoding="utf-8"?>
<ds:datastoreItem xmlns:ds="http://schemas.openxmlformats.org/officeDocument/2006/customXml" ds:itemID="{853AEB74-9FD2-4A9B-B02C-043059174E4E}"/>
</file>

<file path=customXml/itemProps3.xml><?xml version="1.0" encoding="utf-8"?>
<ds:datastoreItem xmlns:ds="http://schemas.openxmlformats.org/officeDocument/2006/customXml" ds:itemID="{893C77BC-AE63-4A91-9C5D-F4C1EBBA97DB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2024-12-23T07:19:53Z</dcterms:created>
  <dcterms:modified xsi:type="dcterms:W3CDTF">2025-02-25T09:16:20Z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