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693" y="5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microsoft.com/office/2007/relationships/hdphoto" Target="../media/image22.wdp"/><Relationship Id="rId23" Type="http://schemas.openxmlformats.org/officeDocument/2006/relationships/image" Target="../media/image23.png"/><Relationship Id="rId24" Type="http://schemas.microsoft.com/office/2007/relationships/hdphoto" Target="../media/image24.wdp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microsoft.com/office/2007/relationships/hdphoto" Target="../media/image29.wdp"/><Relationship Id="rId30" Type="http://schemas.openxmlformats.org/officeDocument/2006/relationships/image" Target="../media/image30.png"/><Relationship Id="rId31" Type="http://schemas.microsoft.com/office/2007/relationships/hdphoto" Target="../media/image31.wdp"/><Relationship Id="rId32" Type="http://schemas.openxmlformats.org/officeDocument/2006/relationships/image" Target="../media/image32.png"/><Relationship Id="rId33" Type="http://schemas.microsoft.com/office/2007/relationships/hdphoto" Target="../media/image33.wdp"/><Relationship Id="rId34" Type="http://schemas.openxmlformats.org/officeDocument/2006/relationships/image" Target="../media/image34.png"/><Relationship Id="rId35" Type="http://schemas.microsoft.com/office/2007/relationships/hdphoto" Target="../media/image35.wdp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slideLayout" Target="../slideLayouts/slideLayout7.xml"/><Relationship Id="rId3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Что нельзя есть/что несъедобное?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Что нельзя читать?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чём  нельзя сидеть?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Что нельзя разбить?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Чем нельзя рисовать?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чём нельзя летать?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8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Чем нельзя копать?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4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443595" y="2615565"/>
            <a:ext cx="369570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Book Antiqua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17</cp:revision>
  <dcterms:created xsi:type="dcterms:W3CDTF">2024-04-20T13:22:00Z</dcterms:created>
  <dcterms:modified xsi:type="dcterms:W3CDTF">2024-06-20T14:32:31Z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