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91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222" y="370500"/>
            <a:ext cx="1247290" cy="20065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992" y="207145"/>
            <a:ext cx="2273549" cy="22735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65" y="555038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71" y="332570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5" y="62739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2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896" y="392155"/>
            <a:ext cx="1978727" cy="19632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6" y="381930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42135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56" y="455824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5337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2024-11-25T13:40:57Z</dcterms:created>
  <dcterms:modified xsi:type="dcterms:W3CDTF">2024-11-26T20:59:40Z</dcterms:modified>
</cp:coreProperties>
</file>