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13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BE5C-A532-4755-BF9D-F5AB2016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B94E4-7DB1-46FD-A3F1-F0FF77C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203A3-B163-4332-A636-40DED847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363B-C3E1-4E78-967C-5BFC48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12-A269-465F-9CB9-BC79FB17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76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F6EE-FC31-4B01-B07D-3F3DA3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C635A-BDEE-4CB8-B3CF-3722E241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1957-1F85-4331-B09E-D16D7794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9B71-7986-41B1-92B7-00F6D93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949B0-B09C-4523-9295-1D7E99EB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7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878D85-6A25-44D0-B54C-F470E4FA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92F7C-9B5F-4544-8A19-50DB2DE8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BFB08-D917-4D5A-82E4-9EA30AE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FCF2-171F-4216-807E-4781E9C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7C08-CA5A-4D9F-BCF9-EF793CC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0D53-E7F1-49E1-9449-76DFA579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9E61-2AA4-40E2-8DA3-D9CA831E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3E67-436C-41A1-A1FB-63B7F8FE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0C052-4CEF-4D7A-87DA-C25E298C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C9D9-803C-4ED4-9B3E-F102AE3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9902-DA98-4540-AB3A-97926452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0A9E-F86F-40B7-A75C-EF7229E7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06C9-804B-4FA6-AD81-142D37E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DD9D-EDB1-4CB0-BE89-61DC464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8B0F-170C-47AA-99F1-8009DEA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068B5-AE91-4FFB-B28A-147E103D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6AF3F-5B81-4243-85BF-2B1C2A3D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1F932-F31F-44A7-BF2B-6434193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E82D6-AE6D-414B-AD1F-BE105155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30527-2F3A-47BA-9AD0-5A2C035A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87E13-39D3-41C7-9415-54BD20F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7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2A4B-78B8-4149-912D-A221EA50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325E-58E0-4060-96A1-C046DD02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FDA68-C028-4FA2-B9DC-8E7B6021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E887F-9078-45F7-A89D-66978FE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5FAD9-C75D-412A-B699-64380768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07536E-52AD-478E-AAB2-EEA6799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F63A8-0880-4C73-9848-0AEA8223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9162B-AC59-4AA0-8ED6-611811A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0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0FAC-4C6D-4372-809E-7BEAA1F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AB68A-1FC7-4A0C-A080-D2D86887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87FF3-9183-45F8-9D58-4750BD51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AA1D2-B6C5-4307-B586-0BD139B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89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397C1-75AE-4612-94E4-9CB0F48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8BC7-2CF8-456F-8B62-D3EF6A5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E3DAC-9310-4BA5-B778-2C56971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8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5D98-B1BC-4E0B-A3FB-1FD6B46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6D09B-7CA4-4D03-840E-A1F0B72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B3213-4E42-4026-B4CD-326748AD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8D28D-3FF9-4768-9A62-DA04BDD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0C4BA-6666-4895-9FB2-8352E375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AD7F2-2532-4040-B5A9-B487AEA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8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F74-6145-43DC-AF47-68A2C0B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52D5-1C71-454B-894E-32A422C16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BC3C9-CC3E-4B6F-8C1F-997EB34B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8A16B-E29B-491E-A46B-B2E3945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29C87-E34E-439B-916D-0B71AA4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E3F0F-A1D1-4101-A92C-D831B69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77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3862-2942-470A-B352-FB1B2EB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BCDEF-1770-4E9C-8143-0A0E16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C4228-8D1F-4CE3-AE03-17E8862D1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DAC6A-334E-445A-B790-07054F5E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01CA1-98E9-44D2-A7E6-598229EA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8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9415" y="867397"/>
            <a:ext cx="10173965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43" y="2786576"/>
            <a:ext cx="7797128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103" y="4701356"/>
            <a:ext cx="7807896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" y="833287"/>
            <a:ext cx="1504374" cy="1504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1" y="890406"/>
            <a:ext cx="1033793" cy="1385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824369"/>
            <a:ext cx="1514678" cy="1514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01" y="904598"/>
            <a:ext cx="1028918" cy="1379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3" y="842861"/>
            <a:ext cx="1514678" cy="1514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51" y="858690"/>
            <a:ext cx="1028918" cy="137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00" y="828135"/>
            <a:ext cx="1514678" cy="1514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90" y="890406"/>
            <a:ext cx="1028918" cy="13790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81328" y="872598"/>
            <a:ext cx="1153957" cy="13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48" y="825986"/>
            <a:ext cx="1564432" cy="1564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" y="2830030"/>
            <a:ext cx="1033317" cy="1382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4" y="2792370"/>
            <a:ext cx="1033317" cy="1382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94" y="2369970"/>
            <a:ext cx="2110980" cy="2110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38" y="2837991"/>
            <a:ext cx="1033317" cy="1382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3" y="2799724"/>
            <a:ext cx="1033317" cy="1382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39088" y="2953720"/>
            <a:ext cx="85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91" y="2346654"/>
            <a:ext cx="2187395" cy="2187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49656" y="2883310"/>
            <a:ext cx="75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0" y="2851638"/>
            <a:ext cx="1003640" cy="13424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" y="4749071"/>
            <a:ext cx="1298197" cy="12981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0" y="4722534"/>
            <a:ext cx="1267300" cy="1279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7" y="4754455"/>
            <a:ext cx="1267300" cy="12791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33" y="4680615"/>
            <a:ext cx="1366720" cy="13667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35" y="4798718"/>
            <a:ext cx="1267300" cy="12791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66105" y="4830294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1006" y="4818537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11" y="4798718"/>
            <a:ext cx="1271055" cy="1282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63" y="4753038"/>
            <a:ext cx="1359290" cy="13592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6249881"/>
            <a:ext cx="737638" cy="638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160" y="867397"/>
            <a:ext cx="1395271" cy="1431636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74315" y="3509963"/>
            <a:ext cx="33432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29" grpId="0" build="allAtOnce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11</cp:revision>
  <dcterms:created xsi:type="dcterms:W3CDTF">2024-08-18T15:47:58Z</dcterms:created>
  <dcterms:modified xsi:type="dcterms:W3CDTF">2024-11-27T22:02:42Z</dcterms:modified>
</cp:coreProperties>
</file>