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195" d="100"/>
          <a:sy n="195" d="100"/>
        </p:scale>
        <p:origin x="-3744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9707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756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1+2=3</a:t>
            </a:r>
            <a:b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1+4=5</a:t>
            </a:r>
            <a:endParaRPr lang="ru-RU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2+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2=4</a:t>
            </a:r>
            <a:endParaRPr lang="ru-RU" sz="6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4-3=1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5-3=2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354" y="5234748"/>
            <a:ext cx="1025145" cy="10251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клюв, перо, Дятлообразные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012" y="5242908"/>
            <a:ext cx="1025145" cy="102514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354" y="3236804"/>
            <a:ext cx="1003470" cy="100347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85" y="3205095"/>
            <a:ext cx="1003470" cy="100347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30" y="3220950"/>
            <a:ext cx="1003470" cy="10034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ог, бык, крупный рогатый скот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68" y="3193809"/>
            <a:ext cx="1003470" cy="100347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за, млекопитающее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724" y="4132318"/>
            <a:ext cx="1111477" cy="116600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3958" y="2236468"/>
            <a:ext cx="1003471" cy="100347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912" y="2222264"/>
            <a:ext cx="1003471" cy="100347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866" y="2172197"/>
            <a:ext cx="1003471" cy="1003471"/>
          </a:xfrm>
          <a:prstGeom prst="rect">
            <a:avLst/>
          </a:prstGeom>
        </p:spPr>
      </p:pic>
      <p:pic>
        <p:nvPicPr>
          <p:cNvPr id="61" name="Рисунок 60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359" y="2217606"/>
            <a:ext cx="1003471" cy="1003471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200" y="2165536"/>
            <a:ext cx="1003471" cy="1003471"/>
          </a:xfrm>
          <a:prstGeom prst="rect">
            <a:avLst/>
          </a:prstGeom>
        </p:spPr>
      </p:pic>
      <p:pic>
        <p:nvPicPr>
          <p:cNvPr id="66" name="Рисунок 65" descr="D:\Govorika\Space\Prize\cosmic_crystal_2d_cartoon_drawingwhite_background_s_3aae7acf-1fff-4839-b2e2-cf49f8e34239.pngcosmic_crystal_2d_cartoon_drawingwhite_background_s_3aae7acf-1fff-4839-b2e2-cf49f8e34239"/>
          <p:cNvPicPr>
            <a:picLocks noChangeAspect="1"/>
          </p:cNvPicPr>
          <p:nvPr/>
        </p:nvPicPr>
        <p:blipFill>
          <a:blip r:embed="rId7"/>
          <a:srcRect l="971" r="971"/>
          <a:stretch>
            <a:fillRect/>
          </a:stretch>
        </p:blipFill>
        <p:spPr>
          <a:xfrm>
            <a:off x="8644255" y="274320"/>
            <a:ext cx="2249805" cy="229489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4425" y="990216"/>
            <a:ext cx="1111477" cy="111147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508" y="997138"/>
            <a:ext cx="1111477" cy="1111477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стекло, посуда, Сосуды для напитко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523" y="984547"/>
            <a:ext cx="1111477" cy="1111477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3825" y="2552065"/>
            <a:ext cx="409575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WPS Presentation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10</cp:revision>
  <dcterms:created xsi:type="dcterms:W3CDTF">2024-04-10T06:39:00Z</dcterms:created>
  <dcterms:modified xsi:type="dcterms:W3CDTF">2024-06-14T12:42:59Z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DB06ABC85082434695D6F481663461F7_12</vt:lpwstr>
  </property>
  <property fmtid="{D5CDD505-2E9C-101B-9397-08002B2CF9AE}" pid="3" name="KSOProductBuildVer">
    <vt:lpwstr>1033-12.2.0.17119</vt:lpwstr>
  </property>
</Properties>
</file>