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3" name="ксілофон">
            <a:hlinkClick r:id="" action="ppaction://media"/>
            <a:extLst>
              <a:ext uri="{FF2B5EF4-FFF2-40B4-BE49-F238E27FC236}">
                <a16:creationId xmlns:a16="http://schemas.microsoft.com/office/drawing/2014/main" id="{D78D697A-D004-B082-B7A9-FF6681DB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8.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10460" y="1488944"/>
            <a:ext cx="487363" cy="487363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10240" y="3255131"/>
            <a:ext cx="34194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43902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Macintosh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30</cp:revision>
  <dcterms:created xsi:type="dcterms:W3CDTF">2024-04-13T10:22:45Z</dcterms:created>
  <dcterms:modified xsi:type="dcterms:W3CDTF">2024-11-29T22:48:43Z</dcterms:modified>
</cp:coreProperties>
</file>