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3FD7F5-50DA-DB2A-E3CC-6D15DA764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109D14-BEF8-0873-73C1-FA189F903B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D08D68-400F-05BC-A29A-2F8E6AE72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0A9F16-3F10-1857-E5DC-52B119E16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C402E6-D251-5451-0271-E9AB43768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875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5A602-854C-A6A4-F480-35B3CA6C7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2C5C36-E8F6-5DC3-31FB-330069112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3D7D6B-FCA0-AA2D-7591-26838F359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090291-BFEB-7BA9-EE9E-8EAAF1641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226CEE-7180-0678-232C-C23FA4DB3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734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4A3045A-96F6-0D58-3A7B-54BFD2CE9F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2830E4-1485-0712-D281-92CD1BCD99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DDA636-4DE9-540A-DDE0-D34EF781D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1D52D0-D4DF-88DC-5EED-E81364327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8FC54C-63D9-0525-2B22-FEF8B1729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747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39286D-02E1-6EC4-1F61-D4423927B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612B07-36A5-6947-F028-1E06CC8A1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4F20AA-566C-2512-EECF-76AAAEBA6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071E83-1D8D-9E76-FF74-E367775BE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4F51E0-C336-0891-BC88-8EB50DF49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367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35D9B-A236-27F0-4513-980EEBF28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604008-B11A-6632-1F39-AE5B9F4C6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F27BCF-0EB4-DB0C-FB74-B1D7BAC56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CE30D5-3A28-FE47-7134-9C5E6554C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DFEB4F-048C-9B0B-8D63-E697E3C25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034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C0F6FA-876B-7D6C-5092-534C949C6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29357E-6E4E-87AF-7A50-CC19080229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8BF2D9-F86E-B541-CD4C-BB99F752D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580AA6-1300-A62C-CB41-61D38F8A2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2E1694-666C-E7CC-7880-7D9E6A87D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AC97F0-B02C-A743-9E0C-A0D8F40F4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877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FD4825-E772-C211-AC73-CB0148969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E7FD62-D330-78A8-AA9C-50652B1E5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FA2D33-81EA-5F90-FFFD-DC938F1650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FCD7B21-1D7D-C7EC-7EE3-DA0C5DBF95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28FB06-A552-1954-7E2A-D579E3F1D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D11F081-939B-3139-2C97-1508446F9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D318DDD-60EC-2903-3C8B-B7EC7D775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D47D92E-026E-4DF6-7C0F-740BAED45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926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8DB40C-EF58-E6A8-784D-CD471A6F3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34804F4-A4A0-2C6F-F142-C82FB5C6B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54FDB0-193E-96AA-50FE-C8049DD03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9E5C3E4-2DAF-A8E9-FFCE-57500CE61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976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3E613FD-6D9C-67E1-A1DE-EB84AE708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412961B-E00F-50BA-9EAB-76BD2BB98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BDC53D-B785-477A-92E5-6224F4DBA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669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4A051-842C-55BD-A78A-7413A0539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87B484-E069-902F-B692-065FD5DA7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F6A91E-7D1C-ECFE-8109-82D48E79B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765DB-DBC0-BDC5-BAE4-75BDC9786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99667-1A69-D5B3-C878-F70E17AB4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56F1D8-D51A-9FAD-ECC7-58C64BD57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62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F0B44A-3593-2797-C8CF-0AA7D3A59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4A5364-15BB-8C29-3048-A1775A5D2B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3C8833-568E-8FD7-C792-206064803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7F4075-BD51-B891-5E5C-5BE370B29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07A8CD-BBFF-1C76-A2D5-50861848A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57CF6A-5F82-B44E-3709-F282DE589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7082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2700DE-46FF-DD61-AAAC-AAE610911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3ACACD-B06E-FE2F-F609-93965334F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BB5A65-0EA5-B1D8-6666-BBAAB37030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F05569-5FBC-92C4-71ED-FC84ED412C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A9128D-8B70-B00B-8C63-90896CB84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09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microsoft.com/office/2007/relationships/hdphoto" Target="../media/hdphoto2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2DBD6E-F692-11CA-DDF1-9176DF5FC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1" y="0"/>
            <a:ext cx="12192000" cy="6858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55AD126-EEBC-802A-8BA6-838FC69DF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9688449-DA87-B8A3-306C-3C8396AB47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5" y="150356"/>
            <a:ext cx="1058362" cy="1004699"/>
          </a:xfrm>
          <a:prstGeom prst="rect">
            <a:avLst/>
          </a:prstGeom>
        </p:spPr>
      </p:pic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8FEF3679-3D39-833B-B033-D15A7896EC0D}"/>
              </a:ext>
            </a:extLst>
          </p:cNvPr>
          <p:cNvGrpSpPr/>
          <p:nvPr/>
        </p:nvGrpSpPr>
        <p:grpSpPr>
          <a:xfrm>
            <a:off x="9353714" y="4943309"/>
            <a:ext cx="1822862" cy="1792379"/>
            <a:chOff x="9353714" y="4943309"/>
            <a:chExt cx="1822862" cy="1792379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8424A740-C446-A339-050B-804BD5AF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53714" y="4943309"/>
              <a:ext cx="1822862" cy="1792379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AF8FC75F-EEE6-C528-24A3-F666DE961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7347" y="5153539"/>
              <a:ext cx="1303172" cy="1313139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B0FD27C0-06E1-B6FA-92C1-155C387AFF56}"/>
              </a:ext>
            </a:extLst>
          </p:cNvPr>
          <p:cNvGrpSpPr/>
          <p:nvPr/>
        </p:nvGrpSpPr>
        <p:grpSpPr>
          <a:xfrm>
            <a:off x="3117786" y="652706"/>
            <a:ext cx="1810328" cy="1717003"/>
            <a:chOff x="3114083" y="1013423"/>
            <a:chExt cx="1810328" cy="1778115"/>
          </a:xfrm>
        </p:grpSpPr>
        <p:sp>
          <p:nvSpPr>
            <p:cNvPr id="15" name="Блок-схема: узел 14">
              <a:extLst>
                <a:ext uri="{FF2B5EF4-FFF2-40B4-BE49-F238E27FC236}">
                  <a16:creationId xmlns:a16="http://schemas.microsoft.com/office/drawing/2014/main" id="{7ABA0C60-F4A3-6EC3-F88A-4FAE93C3B8E7}"/>
                </a:ext>
              </a:extLst>
            </p:cNvPr>
            <p:cNvSpPr/>
            <p:nvPr/>
          </p:nvSpPr>
          <p:spPr>
            <a:xfrm>
              <a:off x="3114083" y="1013423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A280312E-4777-E105-7CE8-492EC4992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13894" y="1081626"/>
              <a:ext cx="1304657" cy="1316850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7F55747C-B060-DF18-6FA3-849564245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40436" y="1440839"/>
              <a:ext cx="1304657" cy="1316850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DAC9D607-0406-B1A8-5A4D-CFC89AF5E52C}"/>
              </a:ext>
            </a:extLst>
          </p:cNvPr>
          <p:cNvGrpSpPr/>
          <p:nvPr/>
        </p:nvGrpSpPr>
        <p:grpSpPr>
          <a:xfrm>
            <a:off x="5156960" y="630175"/>
            <a:ext cx="1822862" cy="1737511"/>
            <a:chOff x="5184569" y="999159"/>
            <a:chExt cx="1822862" cy="1792379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00D8A778-8278-D6B4-5820-87A153FB9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84569" y="999159"/>
              <a:ext cx="1822862" cy="1792379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525DB077-D318-031E-B024-CEE8C65A4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446" y="1072932"/>
              <a:ext cx="1630568" cy="1630568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0F802B93-FEF1-02ED-5F6F-7CEDE8517FDF}"/>
              </a:ext>
            </a:extLst>
          </p:cNvPr>
          <p:cNvGrpSpPr/>
          <p:nvPr/>
        </p:nvGrpSpPr>
        <p:grpSpPr>
          <a:xfrm>
            <a:off x="2889830" y="4938087"/>
            <a:ext cx="2305853" cy="1792379"/>
            <a:chOff x="2889830" y="4938087"/>
            <a:chExt cx="2305853" cy="1792379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8CF6A4F0-8364-AF67-A3FD-8BA961CFB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39188" y="4938087"/>
              <a:ext cx="1822862" cy="1792379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C366DDDE-75E1-61C5-EDBE-620828EFC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889830" y="4982967"/>
              <a:ext cx="1627773" cy="1627773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46D6A691-E3C5-80B9-5CDB-D397E0FBA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567910" y="5075042"/>
              <a:ext cx="1627773" cy="1627773"/>
            </a:xfrm>
            <a:prstGeom prst="rect">
              <a:avLst/>
            </a:prstGeom>
          </p:spPr>
        </p:pic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6F7F0CB6-5DC4-9D84-AE6A-97E5A4351782}"/>
              </a:ext>
            </a:extLst>
          </p:cNvPr>
          <p:cNvGrpSpPr/>
          <p:nvPr/>
        </p:nvGrpSpPr>
        <p:grpSpPr>
          <a:xfrm>
            <a:off x="7269232" y="4943309"/>
            <a:ext cx="1822862" cy="1792379"/>
            <a:chOff x="7269232" y="4943309"/>
            <a:chExt cx="1822862" cy="1792379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AAA930E6-92C9-25ED-D953-E5B698CD1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69232" y="4943309"/>
              <a:ext cx="1822862" cy="1792379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3A6E17E5-AA16-DCD7-01B9-29B58554A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653" y="5124140"/>
              <a:ext cx="1600200" cy="1600200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E195D40B-8CD2-88BB-804A-7218452EC5F7}"/>
              </a:ext>
            </a:extLst>
          </p:cNvPr>
          <p:cNvGrpSpPr/>
          <p:nvPr/>
        </p:nvGrpSpPr>
        <p:grpSpPr>
          <a:xfrm>
            <a:off x="3127012" y="611366"/>
            <a:ext cx="1874521" cy="1793490"/>
            <a:chOff x="3096257" y="1005179"/>
            <a:chExt cx="1874521" cy="1793490"/>
          </a:xfrm>
        </p:grpSpPr>
        <p:sp>
          <p:nvSpPr>
            <p:cNvPr id="66" name="Блок-схема: узел 65">
              <a:extLst>
                <a:ext uri="{FF2B5EF4-FFF2-40B4-BE49-F238E27FC236}">
                  <a16:creationId xmlns:a16="http://schemas.microsoft.com/office/drawing/2014/main" id="{22D1D9C1-A810-16AD-8A67-4F3A0499B0EE}"/>
                </a:ext>
              </a:extLst>
            </p:cNvPr>
            <p:cNvSpPr/>
            <p:nvPr/>
          </p:nvSpPr>
          <p:spPr>
            <a:xfrm>
              <a:off x="3096257" y="1006290"/>
              <a:ext cx="1874521" cy="1792379"/>
            </a:xfrm>
            <a:prstGeom prst="flowChartConnecto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33D675B2-A163-BED7-B4D8-DA412724C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4605" y="1005179"/>
              <a:ext cx="1677823" cy="1717003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C5B231CD-A00F-D767-1880-383DAD70C071}"/>
              </a:ext>
            </a:extLst>
          </p:cNvPr>
          <p:cNvGrpSpPr/>
          <p:nvPr/>
        </p:nvGrpSpPr>
        <p:grpSpPr>
          <a:xfrm>
            <a:off x="9315764" y="465302"/>
            <a:ext cx="1810328" cy="1778115"/>
            <a:chOff x="9350609" y="999159"/>
            <a:chExt cx="1810328" cy="1778115"/>
          </a:xfrm>
        </p:grpSpPr>
        <p:sp>
          <p:nvSpPr>
            <p:cNvPr id="18" name="Блок-схема: узел 17">
              <a:extLst>
                <a:ext uri="{FF2B5EF4-FFF2-40B4-BE49-F238E27FC236}">
                  <a16:creationId xmlns:a16="http://schemas.microsoft.com/office/drawing/2014/main" id="{CB3E07C2-C0A3-E48D-A5CD-82D1B3D66D3F}"/>
                </a:ext>
              </a:extLst>
            </p:cNvPr>
            <p:cNvSpPr/>
            <p:nvPr/>
          </p:nvSpPr>
          <p:spPr>
            <a:xfrm>
              <a:off x="9350609" y="999159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771EB397-985C-7E31-E937-2A65205EB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492115" y="1163058"/>
              <a:ext cx="870643" cy="867332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C2FC528F-2DD4-50FA-B739-0F9988E1C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0227854" y="1307197"/>
              <a:ext cx="871804" cy="865707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95A4E32C-5B96-596B-2204-CB71D65A7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9712323" y="1815159"/>
              <a:ext cx="871804" cy="865707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0F0CFA13-7534-109E-E5A1-50E043FE2359}"/>
              </a:ext>
            </a:extLst>
          </p:cNvPr>
          <p:cNvGrpSpPr/>
          <p:nvPr/>
        </p:nvGrpSpPr>
        <p:grpSpPr>
          <a:xfrm>
            <a:off x="7203290" y="555081"/>
            <a:ext cx="1876980" cy="1970517"/>
            <a:chOff x="7267589" y="1030288"/>
            <a:chExt cx="1876980" cy="1970517"/>
          </a:xfrm>
        </p:grpSpPr>
        <p:sp>
          <p:nvSpPr>
            <p:cNvPr id="17" name="Блок-схема: узел 16">
              <a:extLst>
                <a:ext uri="{FF2B5EF4-FFF2-40B4-BE49-F238E27FC236}">
                  <a16:creationId xmlns:a16="http://schemas.microsoft.com/office/drawing/2014/main" id="{07367BCB-BB33-1603-35F4-43672F1623B1}"/>
                </a:ext>
              </a:extLst>
            </p:cNvPr>
            <p:cNvSpPr/>
            <p:nvPr/>
          </p:nvSpPr>
          <p:spPr>
            <a:xfrm>
              <a:off x="7267589" y="1030288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5770971-EFA0-9BD0-51A4-A7D7AE94C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0457" y="1041575"/>
              <a:ext cx="1834112" cy="1959230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4361218F-49A5-F807-42BD-C5149712015C}"/>
              </a:ext>
            </a:extLst>
          </p:cNvPr>
          <p:cNvGrpSpPr/>
          <p:nvPr/>
        </p:nvGrpSpPr>
        <p:grpSpPr>
          <a:xfrm>
            <a:off x="5119913" y="2781685"/>
            <a:ext cx="1822862" cy="1878613"/>
            <a:chOff x="5184569" y="3032837"/>
            <a:chExt cx="1822862" cy="1878613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D6ADB265-26C1-4744-8288-D3522E818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84569" y="3032837"/>
              <a:ext cx="1822862" cy="1792379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CDC995A2-F5BB-6E95-C63D-0972429B6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019343" y="3153716"/>
              <a:ext cx="972396" cy="1039457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6B638CB8-C6DF-DC94-8F93-EABE2A5EB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206771" y="3177216"/>
              <a:ext cx="975445" cy="1036410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C6E59948-D49E-DC52-9C2E-2B94E6902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647469" y="3875040"/>
              <a:ext cx="975445" cy="103641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CA617BB1-6B6B-3A90-CC9A-46405BDBA83A}"/>
              </a:ext>
            </a:extLst>
          </p:cNvPr>
          <p:cNvGrpSpPr/>
          <p:nvPr/>
        </p:nvGrpSpPr>
        <p:grpSpPr>
          <a:xfrm>
            <a:off x="7210030" y="2752251"/>
            <a:ext cx="1822862" cy="1792379"/>
            <a:chOff x="7267589" y="3032836"/>
            <a:chExt cx="1822862" cy="1792379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A8590476-DA35-BDB8-6F57-E34364C1B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67589" y="3032836"/>
              <a:ext cx="1822862" cy="1792379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EB078696-8E67-A61F-E89E-3FE0FE238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6230" y="3149796"/>
              <a:ext cx="1607790" cy="1607790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DA27B386-15A7-8D19-FC6E-5585D2B388C1}"/>
              </a:ext>
            </a:extLst>
          </p:cNvPr>
          <p:cNvGrpSpPr/>
          <p:nvPr/>
        </p:nvGrpSpPr>
        <p:grpSpPr>
          <a:xfrm>
            <a:off x="3045030" y="2795996"/>
            <a:ext cx="1822862" cy="1792379"/>
            <a:chOff x="3139188" y="3032838"/>
            <a:chExt cx="1822862" cy="1792379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F400A490-5C63-DB3C-7676-6C091753E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39188" y="3032838"/>
              <a:ext cx="1822862" cy="1792379"/>
            </a:xfrm>
            <a:prstGeom prst="rect">
              <a:avLst/>
            </a:prstGeom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7FD728FC-A33E-ECD7-C352-2DF91F2D8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252593" y="3285189"/>
              <a:ext cx="873689" cy="870380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1608BEE1-1FCA-AD76-7C09-BA2803A89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977771" y="3663770"/>
              <a:ext cx="873689" cy="87038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9E74A5B-85D3-FBFC-6661-0F08CCC4B08B}"/>
              </a:ext>
            </a:extLst>
          </p:cNvPr>
          <p:cNvGrpSpPr/>
          <p:nvPr/>
        </p:nvGrpSpPr>
        <p:grpSpPr>
          <a:xfrm>
            <a:off x="5184569" y="4931961"/>
            <a:ext cx="1822862" cy="1792379"/>
            <a:chOff x="5184569" y="4931961"/>
            <a:chExt cx="1822862" cy="1792379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D01190E0-5899-46BA-4AD6-D5861F430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84569" y="4931961"/>
              <a:ext cx="1822862" cy="1792379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2A35EA2A-92A7-DC2D-EB49-D032B2E34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8263" y="5159729"/>
              <a:ext cx="1415473" cy="1415473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4E3AF5B3-0674-4DFF-8609-CF164A263FEE}"/>
              </a:ext>
            </a:extLst>
          </p:cNvPr>
          <p:cNvGrpSpPr/>
          <p:nvPr/>
        </p:nvGrpSpPr>
        <p:grpSpPr>
          <a:xfrm>
            <a:off x="9376505" y="2770342"/>
            <a:ext cx="1822862" cy="1792379"/>
            <a:chOff x="9353714" y="3032835"/>
            <a:chExt cx="1822862" cy="1792379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44517739-778F-AE19-969C-711BB9CF2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53714" y="3032835"/>
              <a:ext cx="1822862" cy="1792379"/>
            </a:xfrm>
            <a:prstGeom prst="rect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24E736BC-BD5A-69D2-6E00-28F88E302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9469146" y="3250008"/>
              <a:ext cx="959483" cy="963618"/>
            </a:xfrm>
            <a:prstGeom prst="rect">
              <a:avLst/>
            </a:prstGeom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D7DB61C5-D732-F8EE-5F30-C9836A0A5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10102501" y="3667719"/>
              <a:ext cx="963251" cy="963251"/>
            </a:xfrm>
            <a:prstGeom prst="rect">
              <a:avLst/>
            </a:prstGeom>
          </p:spPr>
        </p:pic>
      </p:grpSp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3FBEA195-3B5E-69F5-2F01-3466E7189B2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25953" y="575522"/>
            <a:ext cx="1883827" cy="1804572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99114B61-F51A-A737-6E76-4B6F4EABCB12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182709" y="563114"/>
            <a:ext cx="1883827" cy="1804572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7F944D1D-E0C2-CCF8-6ED9-38EFE0C51C53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278934" y="462872"/>
            <a:ext cx="1883827" cy="1804572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03E1007B-470E-9EC5-6775-E1742E34D2F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035055" y="2781685"/>
            <a:ext cx="1883827" cy="1804572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6D7D9D71-84C4-1F2A-C0DD-E78CB2157BB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082233" y="2756992"/>
            <a:ext cx="1883827" cy="1804572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DDA2EB45-BFD1-488C-BBAD-A72947A304B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16794" y="2744843"/>
            <a:ext cx="1883827" cy="180457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ADB4CEDA-4E53-DBCA-6619-3FE237ECF149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346023" y="2762189"/>
            <a:ext cx="1883827" cy="1804572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535E7883-0809-51BB-EB9E-09776DE04776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103414" y="4948002"/>
            <a:ext cx="1883827" cy="1804572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94D60637-FA5A-E8B7-A55D-A65D1A12E8E7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44816" y="4928200"/>
            <a:ext cx="1883827" cy="1804572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111DD1D9-14DD-0148-A9C9-C2756A40B3D3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30926" y="4937471"/>
            <a:ext cx="1883827" cy="1804572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8A1C7D3C-D449-AF1D-3A98-91CB0A03254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328427" y="4948002"/>
            <a:ext cx="1883827" cy="180457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BABE0D7-C6D5-9877-9A9F-694FF7141DAD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993" y="2009149"/>
            <a:ext cx="2816623" cy="2870200"/>
          </a:xfrm>
          <a:prstGeom prst="rect">
            <a:avLst/>
          </a:prstGeom>
        </p:spPr>
      </p:pic>
      <p:sp>
        <p:nvSpPr>
          <p:cNvPr id="41" name="Блок-схема: узел 40">
            <a:extLst>
              <a:ext uri="{FF2B5EF4-FFF2-40B4-BE49-F238E27FC236}">
                <a16:creationId xmlns:a16="http://schemas.microsoft.com/office/drawing/2014/main" id="{DBA88043-31BF-E018-2593-3C648D41BC4D}"/>
              </a:ext>
            </a:extLst>
          </p:cNvPr>
          <p:cNvSpPr/>
          <p:nvPr/>
        </p:nvSpPr>
        <p:spPr>
          <a:xfrm>
            <a:off x="2962863" y="763392"/>
            <a:ext cx="1871907" cy="1785344"/>
          </a:xfrm>
          <a:prstGeom prst="flowChartConnector">
            <a:avLst/>
          </a:prstGeom>
          <a:solidFill>
            <a:schemeClr val="lt1">
              <a:alpha val="0"/>
            </a:schemeClr>
          </a:solidFill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6097072F-9B71-AE3A-F2C0-36E2071294EF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149969" y="566423"/>
            <a:ext cx="1871634" cy="178628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5C1E0B-6A65-9A4E-2872-6913A5EAA55E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207619" y="562682"/>
            <a:ext cx="1871634" cy="178628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393D04-E883-C749-9DD3-0EF2AF15EEE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267778" y="456722"/>
            <a:ext cx="1871634" cy="178628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33815A-25B9-7367-63DB-37522E8D8BD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050132" y="2781685"/>
            <a:ext cx="1871634" cy="178628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1F65AD-57FB-7A72-2572-F3DB805880F7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095403" y="2721822"/>
            <a:ext cx="1871634" cy="178628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900577-D91F-D583-E51B-595F05B1E44E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221982" y="2761845"/>
            <a:ext cx="1871634" cy="178628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5558578-898A-102E-BB5F-9026F445ECB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356262" y="2758663"/>
            <a:ext cx="1871634" cy="178628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46F9E58-D7EE-784A-888A-2473EA34D912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094143" y="4961747"/>
            <a:ext cx="1871634" cy="178628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034B4D4-A744-BCE2-F6F2-ADA7818462AB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151172" y="4959433"/>
            <a:ext cx="1871634" cy="178628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0588807-6CC3-6590-CE1C-AB134DA488A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229196" y="4963972"/>
            <a:ext cx="1871634" cy="178628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49EDD33-5032-6315-457E-C95F7E75C13D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314504" y="4963971"/>
            <a:ext cx="1871634" cy="1786283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41248" y="3469324"/>
            <a:ext cx="251460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3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Марианна</cp:lastModifiedBy>
  <cp:revision>7</cp:revision>
  <dcterms:created xsi:type="dcterms:W3CDTF">2024-08-12T17:56:03Z</dcterms:created>
  <dcterms:modified xsi:type="dcterms:W3CDTF">2024-08-15T16:53:41Z</dcterms:modified>
</cp:coreProperties>
</file>