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48005" y="634662"/>
            <a:ext cx="6308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одного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вилупилася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1664063"/>
            <a:ext cx="4373857" cy="43694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505511" y="4028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49171" y="566410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яскраво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світило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Навколо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цвіли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78766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77" y="2839470"/>
            <a:ext cx="3169240" cy="316924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87845" y="3925454"/>
            <a:ext cx="1815864" cy="181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323799" y="3509816"/>
            <a:ext cx="1815864" cy="18158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2847252" y="4067954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40839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44965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3336" y="627587"/>
            <a:ext cx="6718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побачила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7" name="Рисунок 5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938" y="2714966"/>
            <a:ext cx="3172410" cy="316924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128220"/>
            <a:ext cx="2005614" cy="20056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30949"/>
            <a:ext cx="1815864" cy="1815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586661" y="3328118"/>
            <a:ext cx="1815864" cy="181586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153777" y="4153826"/>
            <a:ext cx="1815864" cy="181586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21877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/>
          <p:cNvSpPr/>
          <p:nvPr/>
        </p:nvSpPr>
        <p:spPr>
          <a:xfrm>
            <a:off x="654892" y="601311"/>
            <a:ext cx="7665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далі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незабаром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зустріла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3322"/>
            <a:ext cx="3820229" cy="382022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73" y="3182881"/>
            <a:ext cx="2766794" cy="2764031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806" y="4005948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1872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0169"/>
            <a:ext cx="3820229" cy="382022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180916" y="607997"/>
            <a:ext cx="6543040" cy="1076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тут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шука</a:t>
            </a:r>
            <a:r>
              <a:rPr lang="uk-UA" alt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є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любий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?” – запитала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3" name="Облачко с текстом: овальное 72"/>
          <p:cNvSpPr/>
          <p:nvPr/>
        </p:nvSpPr>
        <p:spPr>
          <a:xfrm>
            <a:off x="1884642" y="2191886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Рисунок 74" descr="Вопросительный знак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706" y="2267593"/>
            <a:ext cx="1465559" cy="14655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1718" y="3594318"/>
            <a:ext cx="2766794" cy="2764031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683" y="4050616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55479" y="399745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7" y="2191190"/>
            <a:ext cx="3820229" cy="3820229"/>
          </a:xfrm>
          <a:prstGeom prst="rect">
            <a:avLst/>
          </a:prstGeom>
        </p:spPr>
      </p:pic>
      <p:sp>
        <p:nvSpPr>
          <p:cNvPr id="100" name="Облачко с текстом: овальное 99"/>
          <p:cNvSpPr/>
          <p:nvPr/>
        </p:nvSpPr>
        <p:spPr>
          <a:xfrm rot="519070">
            <a:off x="4037479" y="2220958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960279" y="606234"/>
            <a:ext cx="700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."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14" y="3501792"/>
            <a:ext cx="2766794" cy="2764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530" y="3941465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2" name="Рисунок 9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2" y="2303038"/>
            <a:ext cx="1474195" cy="1474195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21645" y="36761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63" y="2159059"/>
            <a:ext cx="3820229" cy="3820229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509797" y="607857"/>
            <a:ext cx="8045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"От ваша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відповіла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її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5" name="Рисунок 94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50" y="3542421"/>
            <a:ext cx="2766794" cy="2764031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593" y="3954420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Рисунок 98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8" y="3804265"/>
            <a:ext cx="1474195" cy="14741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80084" y="37029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187963" y="523744"/>
            <a:ext cx="67201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того часу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великі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друзі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1" name="Рисунок 100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11" y="2417307"/>
            <a:ext cx="3670265" cy="366659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676" y="2097184"/>
            <a:ext cx="3670265" cy="367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>
            <a:fillRect/>
          </a:stretch>
        </p:blipFill>
        <p:spPr>
          <a:xfrm>
            <a:off x="476326" y="39873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2253647" y="273258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745097" y="3572263"/>
              <a:ext cx="1815864" cy="1815865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430399" y="4184575"/>
              <a:ext cx="1815864" cy="1815865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406491" y="430273"/>
            <a:ext cx="2238779" cy="2247380"/>
            <a:chOff x="12498525" y="-1002855"/>
            <a:chExt cx="2238779" cy="2247380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525" y="-962345"/>
              <a:ext cx="2206870" cy="220687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436" y="-1002855"/>
              <a:ext cx="2032868" cy="2030837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110500" y="1122515"/>
            <a:ext cx="3289412" cy="1668714"/>
            <a:chOff x="17202534" y="-310613"/>
            <a:chExt cx="3289412" cy="166871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531" y="-94631"/>
              <a:ext cx="1222415" cy="1222414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469" y="-10561"/>
              <a:ext cx="895058" cy="895058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2534" y="-310613"/>
              <a:ext cx="1670383" cy="1668714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9113079" y="476646"/>
              <a:ext cx="700401" cy="700401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842327" y="313929"/>
              <a:ext cx="700401" cy="700401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673857" y="546305"/>
              <a:ext cx="700401" cy="70040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548193" y="3348764"/>
            <a:ext cx="2933054" cy="1874735"/>
            <a:chOff x="12640227" y="1915636"/>
            <a:chExt cx="2933054" cy="1874735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438" y="1924307"/>
              <a:ext cx="1811843" cy="1811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7278" y="2591160"/>
              <a:ext cx="1143942" cy="1142799"/>
            </a:xfrm>
            <a:prstGeom prst="rect">
              <a:avLst/>
            </a:prstGeom>
          </p:spPr>
        </p:pic>
        <p:sp>
          <p:nvSpPr>
            <p:cNvPr id="80" name="Облачко с текстом: овальное 79"/>
            <p:cNvSpPr/>
            <p:nvPr/>
          </p:nvSpPr>
          <p:spPr>
            <a:xfrm>
              <a:off x="12640227" y="1915636"/>
              <a:ext cx="1007786" cy="777913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Вопросительный знак со сплошной заливкой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791077" y="1951542"/>
              <a:ext cx="695080" cy="695080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61623" y="2769167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3428660" y="3307453"/>
            <a:ext cx="2579248" cy="1987937"/>
            <a:chOff x="15520694" y="1874325"/>
            <a:chExt cx="2579248" cy="198793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024" y="1906199"/>
              <a:ext cx="1877918" cy="1877918"/>
            </a:xfrm>
            <a:prstGeom prst="rect">
              <a:avLst/>
            </a:prstGeom>
          </p:spPr>
        </p:pic>
        <p:sp>
          <p:nvSpPr>
            <p:cNvPr id="108" name="Облачко с текстом: овальное 107"/>
            <p:cNvSpPr/>
            <p:nvPr/>
          </p:nvSpPr>
          <p:spPr>
            <a:xfrm rot="622911">
              <a:off x="16126138" y="1903662"/>
              <a:ext cx="1044538" cy="806281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Рисунок 11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3650" y="1874325"/>
              <a:ext cx="849513" cy="849513"/>
            </a:xfrm>
            <a:prstGeom prst="rect">
              <a:avLst/>
            </a:prstGeom>
          </p:spPr>
        </p:pic>
        <p:pic>
          <p:nvPicPr>
            <p:cNvPr id="126" name="Рисунок 125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0694" y="2689297"/>
              <a:ext cx="1143942" cy="1142799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02458" y="2841058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1" name="Группа 130"/>
          <p:cNvGrpSpPr/>
          <p:nvPr/>
        </p:nvGrpSpPr>
        <p:grpSpPr>
          <a:xfrm>
            <a:off x="5809762" y="3604982"/>
            <a:ext cx="2667153" cy="1606837"/>
            <a:chOff x="8904911" y="3323774"/>
            <a:chExt cx="6437721" cy="3878430"/>
          </a:xfrm>
        </p:grpSpPr>
        <p:pic>
          <p:nvPicPr>
            <p:cNvPr id="129" name="Рисунок 1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1" y="3535605"/>
              <a:ext cx="3670266" cy="3666599"/>
            </a:xfrm>
            <a:prstGeom prst="rect">
              <a:avLst/>
            </a:prstGeom>
          </p:spPr>
        </p:pic>
        <p:pic>
          <p:nvPicPr>
            <p:cNvPr id="130" name="Рисунок 129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72368" y="3323774"/>
              <a:ext cx="3670264" cy="3670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6" y="164309"/>
            <a:ext cx="5342785" cy="5438192"/>
          </a:xfrm>
          <a:prstGeom prst="rect">
            <a:avLst/>
          </a:prstGeom>
        </p:spPr>
      </p:pic>
      <p:pic>
        <p:nvPicPr>
          <p:cNvPr id="257" name="Picture 25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6735" y="3032705"/>
            <a:ext cx="30575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9245 -1.85185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8607 0.0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056 0.1296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D11F3-775B-4C67-BF7A-744505CA2B57}"/>
</file>

<file path=customXml/itemProps2.xml><?xml version="1.0" encoding="utf-8"?>
<ds:datastoreItem xmlns:ds="http://schemas.openxmlformats.org/officeDocument/2006/customXml" ds:itemID="{7AA76D14-AD3A-475A-97D2-367F09EAEE0E}"/>
</file>

<file path=customXml/itemProps3.xml><?xml version="1.0" encoding="utf-8"?>
<ds:datastoreItem xmlns:ds="http://schemas.openxmlformats.org/officeDocument/2006/customXml" ds:itemID="{860658C8-9B7D-4E46-9356-031BD7A4D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Slides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39</cp:revision>
  <dcterms:created xsi:type="dcterms:W3CDTF">2024-07-21T13:02:00Z</dcterms:created>
  <dcterms:modified xsi:type="dcterms:W3CDTF">2025-04-09T16:52:21Z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684C466FA0FC415492141E9681894D87_12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