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7208-3C1C-4116-9905-BC99E80E138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A189-A282-43F0-85A6-640584F84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A189-A282-43F0-85A6-640584F84C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3604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B30FC-72C0-FAF8-EF13-79E0CBBD2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1B173-80FB-D026-75F1-13AA04D2B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9C0A8-E19F-1FB6-6470-7ED80AAF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881BD-63AD-A973-7F0F-89C2DDEA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CBEDE-DD17-6468-36B2-B35702ED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9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48365-3C13-19CD-57D5-54391DC4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350C50-DFEF-AED5-1C59-6AE132D3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C65709-861D-D343-E476-E3474C48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B29F5-D438-96DF-6541-1A7B7A7F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91DE3-6E63-55FF-C6EE-A2EEA1D6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C8B019-A46D-4C30-A1D3-84CA9D381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F13AC9-FCA3-FD19-A67A-2DA6492B7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BE1EF-CDE2-27FD-5ECD-F09DBAA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03105-ED70-4D70-DA3A-CB14EBB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9774A-B7D7-08CC-C0B2-88DAD40F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3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C71A0-C401-39E3-AEC6-1AF0ED39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79CA4-1DE9-D571-8314-BD913236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8D816-7239-E62B-9612-97509D4C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AC8CC-F8B1-1D94-EDDA-8818CE51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6C6A9-B66F-A729-09E2-EE2A0A16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7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29E40-83A3-6D9B-23A7-C9BC768A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183E9-CD76-C055-1102-305CB0C9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B9D7F-46DF-394B-F054-0534FE0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2636B-E0B9-353B-3811-4B3795AD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BC2E1-5590-8535-0AA0-2C424502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D7C32-73B1-A9BF-BDB4-62A9B2D5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7186B-498B-A9D6-F959-85502B2B8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4B6C2-90CE-BC10-9CC2-93C780E3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003F9-3330-D8A0-A57C-03E5336A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08748-D51B-B97E-D549-CEC35456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E3640D-A795-00F5-5757-9097471D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5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4CD5F-0BB7-AFA5-E6A0-36E85193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E0892-0D14-7195-1E3C-4306EA524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34572E-2FD6-1099-21E9-7F7195712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93F78C-082E-7DDF-6CD5-C6AA0A8DD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8111CD-331C-0BAC-DC6A-C00483119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DCE36-4F0B-8CFE-1470-62E6BE27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4022C1-CE3D-DFFD-A199-A1840B28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E80131-EA67-5D43-457F-E981EDB8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C8700-2FD6-2E84-3997-17DE4419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6BEDB9-8B5F-4B33-C703-EE8E66EB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62AD24-BDCA-F01F-0D96-F5201A14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7B31E1-F7BC-F273-DB0D-0E90BABA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AAE1DA-80A5-3552-A8C5-A910E43C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664C09-6A85-E8DB-AB39-6D341CEE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9005D2-5F2B-ACD5-4572-B3175639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467E1-63D9-AE61-37E6-E8E94FDF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3D14F-1F69-B616-74E9-45A74D94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985E3-A225-DD3A-E85A-8BF2B66A8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8F68A-5AB8-DE94-0876-FDD4D389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873609-DE1C-A1AE-A892-D2470828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B9586-7711-B3FD-A022-F3727383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6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5872-8E3C-E11C-BFF2-FB8523C0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AD4CA2-4F60-EB66-2B9D-74A562C66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C324C3-5130-36A5-7873-E7758B9B6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AEC0C-DECB-41B3-626D-49E1FEBE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954CC-995C-47FA-B242-B007DF1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4C0D96-D0B5-72A5-E710-95BDA784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347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58FE-F94B-4652-3FF5-6AC669A4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21D89E-734E-06DB-F48E-40CDB00A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7AC4D-E350-34D9-1056-CBD9238A1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660A-7548-4C52-8728-A0B0830903F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B50DD-942C-86C3-785B-88E0377A3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15095-40F5-7D02-F032-896C7293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666F-0B15-427A-B05A-6C7D7232C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4763DFE-263B-FF35-03A5-C9F964E6D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" y="-82578"/>
            <a:ext cx="12195241" cy="696870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65C816E-7F0B-488A-E61E-83647BEE4453}"/>
              </a:ext>
            </a:extLst>
          </p:cNvPr>
          <p:cNvGrpSpPr/>
          <p:nvPr/>
        </p:nvGrpSpPr>
        <p:grpSpPr>
          <a:xfrm>
            <a:off x="375268" y="-277588"/>
            <a:ext cx="2396832" cy="2260100"/>
            <a:chOff x="402976" y="-277588"/>
            <a:chExt cx="2396832" cy="226010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57037CD-2588-5E97-EFC2-51F58A3E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76" y="-277588"/>
              <a:ext cx="2396832" cy="2260100"/>
            </a:xfrm>
            <a:prstGeom prst="rect">
              <a:avLst/>
            </a:prstGeom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DEAE06BE-DD07-B86A-DFCF-9C2DC93FA451}"/>
                </a:ext>
              </a:extLst>
            </p:cNvPr>
            <p:cNvGrpSpPr/>
            <p:nvPr/>
          </p:nvGrpSpPr>
          <p:grpSpPr>
            <a:xfrm>
              <a:off x="885405" y="212145"/>
              <a:ext cx="1473200" cy="1488907"/>
              <a:chOff x="885405" y="212145"/>
              <a:chExt cx="1473200" cy="1488907"/>
            </a:xfrm>
          </p:grpSpPr>
          <p:sp>
            <p:nvSpPr>
              <p:cNvPr id="10" name="Блок-схема: узел 9">
                <a:extLst>
                  <a:ext uri="{FF2B5EF4-FFF2-40B4-BE49-F238E27FC236}">
                    <a16:creationId xmlns:a16="http://schemas.microsoft.com/office/drawing/2014/main" id="{D0E55AF4-9F20-4D2F-76BF-F60DA3269412}"/>
                  </a:ext>
                </a:extLst>
              </p:cNvPr>
              <p:cNvSpPr/>
              <p:nvPr/>
            </p:nvSpPr>
            <p:spPr>
              <a:xfrm>
                <a:off x="885405" y="212145"/>
                <a:ext cx="1473200" cy="1473200"/>
              </a:xfrm>
              <a:prstGeom prst="flowChartConnector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22B89B54-8551-2005-8BBC-DC63833B5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0385" y="304229"/>
                <a:ext cx="1398220" cy="1396823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333634F-0B0C-DB78-E204-67BAB8027FBB}"/>
              </a:ext>
            </a:extLst>
          </p:cNvPr>
          <p:cNvGrpSpPr/>
          <p:nvPr/>
        </p:nvGrpSpPr>
        <p:grpSpPr>
          <a:xfrm>
            <a:off x="2030679" y="-277589"/>
            <a:ext cx="2396833" cy="2260101"/>
            <a:chOff x="2411013" y="517119"/>
            <a:chExt cx="2396833" cy="2260101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C33615C-9F8C-63FE-5B94-32A62581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13" y="517119"/>
              <a:ext cx="2396833" cy="2260101"/>
            </a:xfrm>
            <a:prstGeom prst="rect">
              <a:avLst/>
            </a:prstGeom>
          </p:spPr>
        </p:pic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E704EAB9-65AF-3FBB-0FA9-4A65E0BB7B3C}"/>
                </a:ext>
              </a:extLst>
            </p:cNvPr>
            <p:cNvGrpSpPr/>
            <p:nvPr/>
          </p:nvGrpSpPr>
          <p:grpSpPr>
            <a:xfrm>
              <a:off x="2880531" y="966723"/>
              <a:ext cx="1511939" cy="1511939"/>
              <a:chOff x="2777064" y="135231"/>
              <a:chExt cx="1511939" cy="1511939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3C8963C7-2EFB-72D1-3D39-73B2DE888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064" y="13523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D94F9951-651B-F504-10FD-605C34333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56088" y="402335"/>
                <a:ext cx="1074047" cy="1074047"/>
              </a:xfrm>
              <a:prstGeom prst="rect">
                <a:avLst/>
              </a:prstGeom>
            </p:spPr>
          </p:pic>
        </p:grp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69ACBDA-CE70-B0B6-81D2-8C3ED5051F7D}"/>
              </a:ext>
            </a:extLst>
          </p:cNvPr>
          <p:cNvGrpSpPr/>
          <p:nvPr/>
        </p:nvGrpSpPr>
        <p:grpSpPr>
          <a:xfrm>
            <a:off x="3685113" y="-257767"/>
            <a:ext cx="2395936" cy="2261812"/>
            <a:chOff x="7338968" y="252216"/>
            <a:chExt cx="2395936" cy="2261812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6A6F5F4-2617-E6A2-93C0-712C78722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8968" y="252216"/>
              <a:ext cx="2395936" cy="2261812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4AD4DFF5-031D-008F-A981-D6A51320FC98}"/>
                </a:ext>
              </a:extLst>
            </p:cNvPr>
            <p:cNvGrpSpPr/>
            <p:nvPr/>
          </p:nvGrpSpPr>
          <p:grpSpPr>
            <a:xfrm>
              <a:off x="7791516" y="672899"/>
              <a:ext cx="1511939" cy="1511939"/>
              <a:chOff x="4584061" y="135231"/>
              <a:chExt cx="1511939" cy="1511939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847D96E8-8D6A-FA65-D0FB-F61DD8E79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4061" y="13523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AF49CE0-42E7-22F8-7E7F-73E5E3B87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7462" y="135231"/>
                <a:ext cx="1290047" cy="1290047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45AB23F-A051-B29D-A478-014B61E0E385}"/>
              </a:ext>
            </a:extLst>
          </p:cNvPr>
          <p:cNvGrpSpPr/>
          <p:nvPr/>
        </p:nvGrpSpPr>
        <p:grpSpPr>
          <a:xfrm>
            <a:off x="381832" y="1362463"/>
            <a:ext cx="2395936" cy="2261812"/>
            <a:chOff x="6597749" y="2511105"/>
            <a:chExt cx="2395936" cy="2261812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4DE6DBA-FA5D-A1ED-224B-8056AA7F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7749" y="2511105"/>
              <a:ext cx="2395936" cy="2261812"/>
            </a:xfrm>
            <a:prstGeom prst="rect">
              <a:avLst/>
            </a:prstGeom>
          </p:spPr>
        </p:pic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34E30974-FAB3-2A08-0F78-7DAB5526ECED}"/>
                </a:ext>
              </a:extLst>
            </p:cNvPr>
            <p:cNvGrpSpPr/>
            <p:nvPr/>
          </p:nvGrpSpPr>
          <p:grpSpPr>
            <a:xfrm>
              <a:off x="7072656" y="2917590"/>
              <a:ext cx="1511939" cy="1511939"/>
              <a:chOff x="846666" y="1817630"/>
              <a:chExt cx="1511939" cy="1511939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51FF292-1F35-9339-DAE1-720838A3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666" y="1817630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48FFEB25-0A41-49E7-2526-A72F31732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5600" y="1875171"/>
                <a:ext cx="1335563" cy="1335563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318A7FB-5309-4DDE-74EF-7C796A9D5428}"/>
              </a:ext>
            </a:extLst>
          </p:cNvPr>
          <p:cNvGrpSpPr/>
          <p:nvPr/>
        </p:nvGrpSpPr>
        <p:grpSpPr>
          <a:xfrm>
            <a:off x="2027889" y="1363247"/>
            <a:ext cx="2395936" cy="2261812"/>
            <a:chOff x="7338968" y="4088174"/>
            <a:chExt cx="2395936" cy="2261812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104DD84-F469-CF7D-9A0F-A83670FB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8968" y="4088174"/>
              <a:ext cx="2395936" cy="2261812"/>
            </a:xfrm>
            <a:prstGeom prst="rect">
              <a:avLst/>
            </a:prstGeom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4F782644-CD15-94C3-B1C9-3B44EDD8B095}"/>
                </a:ext>
              </a:extLst>
            </p:cNvPr>
            <p:cNvGrpSpPr/>
            <p:nvPr/>
          </p:nvGrpSpPr>
          <p:grpSpPr>
            <a:xfrm>
              <a:off x="7846456" y="4540716"/>
              <a:ext cx="1511939" cy="1511939"/>
              <a:chOff x="2777064" y="1771621"/>
              <a:chExt cx="1511939" cy="1511939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1612AD2A-8CCD-F236-B40D-63EE7042F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064" y="177162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5CD4885C-B8AD-55FB-B9B7-609699EE0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40179" y="1852088"/>
                <a:ext cx="1231051" cy="1231051"/>
              </a:xfrm>
              <a:prstGeom prst="rect">
                <a:avLst/>
              </a:prstGeom>
            </p:spPr>
          </p:pic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5D82B7A-791F-8AFC-FF1B-CD6572CE0D37}"/>
              </a:ext>
            </a:extLst>
          </p:cNvPr>
          <p:cNvGrpSpPr/>
          <p:nvPr/>
        </p:nvGrpSpPr>
        <p:grpSpPr>
          <a:xfrm>
            <a:off x="3679983" y="1375735"/>
            <a:ext cx="2395936" cy="2261812"/>
            <a:chOff x="6222384" y="3448020"/>
            <a:chExt cx="2395936" cy="2261812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7826F799-D7AB-3458-5950-8CC13E50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2384" y="3448020"/>
              <a:ext cx="2395936" cy="2261812"/>
            </a:xfrm>
            <a:prstGeom prst="rect">
              <a:avLst/>
            </a:prstGeom>
          </p:spPr>
        </p:pic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81B2ACA-8302-4184-32FE-2A021B972A47}"/>
                </a:ext>
              </a:extLst>
            </p:cNvPr>
            <p:cNvGrpSpPr/>
            <p:nvPr/>
          </p:nvGrpSpPr>
          <p:grpSpPr>
            <a:xfrm>
              <a:off x="6654522" y="3889705"/>
              <a:ext cx="1511939" cy="1511939"/>
              <a:chOff x="4662694" y="1755136"/>
              <a:chExt cx="1511939" cy="1511939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F12C88AB-7679-ACDF-1EFF-473D74F11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2694" y="1755136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98347F7-2F33-B772-E8C7-33140A794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08425" y="1942373"/>
                <a:ext cx="1286565" cy="1290047"/>
              </a:xfrm>
              <a:prstGeom prst="rect">
                <a:avLst/>
              </a:prstGeom>
            </p:spPr>
          </p:pic>
        </p:grp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A8DFC55-EA0D-39EE-B60B-418DC6A0D9AE}"/>
              </a:ext>
            </a:extLst>
          </p:cNvPr>
          <p:cNvGrpSpPr/>
          <p:nvPr/>
        </p:nvGrpSpPr>
        <p:grpSpPr>
          <a:xfrm>
            <a:off x="365399" y="2973702"/>
            <a:ext cx="2395936" cy="2261812"/>
            <a:chOff x="6193367" y="1531933"/>
            <a:chExt cx="2395936" cy="2261812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34F7071E-26F5-5F1C-2B1D-B80D21221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3367" y="1531933"/>
              <a:ext cx="2395936" cy="2261812"/>
            </a:xfrm>
            <a:prstGeom prst="rect">
              <a:avLst/>
            </a:prstGeom>
          </p:spPr>
        </p:pic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2942D86C-C682-D82C-5800-13B518398AFF}"/>
                </a:ext>
              </a:extLst>
            </p:cNvPr>
            <p:cNvGrpSpPr/>
            <p:nvPr/>
          </p:nvGrpSpPr>
          <p:grpSpPr>
            <a:xfrm>
              <a:off x="6654947" y="1956612"/>
              <a:ext cx="1511939" cy="1511939"/>
              <a:chOff x="846666" y="3448020"/>
              <a:chExt cx="1511939" cy="1511939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64D20AE1-EA32-8416-3696-F3A34483F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666" y="3448020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DD73C424-892F-AD81-EC49-13F629056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3782" y="3653855"/>
                <a:ext cx="1100403" cy="1109289"/>
              </a:xfrm>
              <a:prstGeom prst="rect">
                <a:avLst/>
              </a:prstGeom>
            </p:spPr>
          </p:pic>
        </p:grp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6BC054A-20ED-5BF5-0A06-E92B6E68C044}"/>
              </a:ext>
            </a:extLst>
          </p:cNvPr>
          <p:cNvGrpSpPr/>
          <p:nvPr/>
        </p:nvGrpSpPr>
        <p:grpSpPr>
          <a:xfrm>
            <a:off x="3674853" y="2988648"/>
            <a:ext cx="2395936" cy="2261812"/>
            <a:chOff x="6104608" y="1438581"/>
            <a:chExt cx="2395936" cy="2261812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8935E54-FC8E-4071-2A99-B477C69FF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4608" y="1438581"/>
              <a:ext cx="2395936" cy="2261812"/>
            </a:xfrm>
            <a:prstGeom prst="rect">
              <a:avLst/>
            </a:prstGeom>
          </p:spPr>
        </p:pic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A0C53479-B6BD-5623-B29E-1E7EAB925A76}"/>
                </a:ext>
              </a:extLst>
            </p:cNvPr>
            <p:cNvGrpSpPr/>
            <p:nvPr/>
          </p:nvGrpSpPr>
          <p:grpSpPr>
            <a:xfrm>
              <a:off x="6552325" y="1878936"/>
              <a:ext cx="1511939" cy="1511939"/>
              <a:chOff x="4668724" y="3391293"/>
              <a:chExt cx="1511939" cy="1511939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9673BC63-870D-D925-2183-2884A6D3A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8724" y="3391293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C102FC49-D9EF-E4C5-5FA7-8BD8E9315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4886" y="3420950"/>
                <a:ext cx="1413933" cy="1413933"/>
              </a:xfrm>
              <a:prstGeom prst="rect">
                <a:avLst/>
              </a:prstGeom>
            </p:spPr>
          </p:pic>
        </p:grp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D0C5E26-C6BA-6AB1-78C0-4F40DA39F3AB}"/>
              </a:ext>
            </a:extLst>
          </p:cNvPr>
          <p:cNvGrpSpPr/>
          <p:nvPr/>
        </p:nvGrpSpPr>
        <p:grpSpPr>
          <a:xfrm>
            <a:off x="1181341" y="4631792"/>
            <a:ext cx="2395936" cy="2261812"/>
            <a:chOff x="5734770" y="2298094"/>
            <a:chExt cx="2395936" cy="2261812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C3FF295-D4C1-13CA-594F-12AB20529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4770" y="2298094"/>
              <a:ext cx="2395936" cy="2261812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9991D5FF-BBE4-57C2-3E1A-4D9C5B4C3AFC}"/>
                </a:ext>
              </a:extLst>
            </p:cNvPr>
            <p:cNvGrpSpPr/>
            <p:nvPr/>
          </p:nvGrpSpPr>
          <p:grpSpPr>
            <a:xfrm>
              <a:off x="6202188" y="2730539"/>
              <a:ext cx="1511939" cy="1511939"/>
              <a:chOff x="846666" y="5133913"/>
              <a:chExt cx="1511939" cy="1511939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8A11B512-42D4-3CD9-1CF9-6F41424BC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666" y="5133913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96ED9BC9-A9FF-CB4D-7226-0A0B6BF2B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98486" y="5473785"/>
                <a:ext cx="956081" cy="956081"/>
              </a:xfrm>
              <a:prstGeom prst="rect">
                <a:avLst/>
              </a:prstGeom>
            </p:spPr>
          </p:pic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A5DF632-4F7D-317C-2AD8-5EDD0088878E}"/>
              </a:ext>
            </a:extLst>
          </p:cNvPr>
          <p:cNvGrpSpPr/>
          <p:nvPr/>
        </p:nvGrpSpPr>
        <p:grpSpPr>
          <a:xfrm>
            <a:off x="2868553" y="4630563"/>
            <a:ext cx="2395936" cy="2261812"/>
            <a:chOff x="5790426" y="-237945"/>
            <a:chExt cx="2395936" cy="2261812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C4556C89-57F4-8411-01C1-C6908FB6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90426" y="-237945"/>
              <a:ext cx="2395936" cy="2261812"/>
            </a:xfrm>
            <a:prstGeom prst="rect">
              <a:avLst/>
            </a:prstGeom>
          </p:spPr>
        </p:pic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413CEF62-E5A5-325A-2421-112293999FE5}"/>
                </a:ext>
              </a:extLst>
            </p:cNvPr>
            <p:cNvGrpSpPr/>
            <p:nvPr/>
          </p:nvGrpSpPr>
          <p:grpSpPr>
            <a:xfrm>
              <a:off x="6242285" y="226891"/>
              <a:ext cx="1511939" cy="1511939"/>
              <a:chOff x="2777064" y="5133914"/>
              <a:chExt cx="1511939" cy="151193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816ED453-47F0-8B79-7A1B-80E2FECEB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064" y="5133914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2EF16750-550B-CBA0-C7FC-C94B51625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52369" y="5377649"/>
                <a:ext cx="1076981" cy="1076981"/>
              </a:xfrm>
              <a:prstGeom prst="rect">
                <a:avLst/>
              </a:prstGeom>
            </p:spPr>
          </p:pic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6D52E6F-01BD-3ADA-0279-F0C87B693B71}"/>
              </a:ext>
            </a:extLst>
          </p:cNvPr>
          <p:cNvGrpSpPr/>
          <p:nvPr/>
        </p:nvGrpSpPr>
        <p:grpSpPr>
          <a:xfrm>
            <a:off x="2024947" y="2988648"/>
            <a:ext cx="2395936" cy="2261812"/>
            <a:chOff x="2024947" y="2988648"/>
            <a:chExt cx="2395936" cy="2261812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E8DEBCB2-7934-F523-6089-DB77815DCAFB}"/>
                </a:ext>
              </a:extLst>
            </p:cNvPr>
            <p:cNvGrpSpPr/>
            <p:nvPr/>
          </p:nvGrpSpPr>
          <p:grpSpPr>
            <a:xfrm>
              <a:off x="2024947" y="2988648"/>
              <a:ext cx="2395936" cy="2261812"/>
              <a:chOff x="5922336" y="-282913"/>
              <a:chExt cx="2395936" cy="2261812"/>
            </a:xfrm>
          </p:grpSpPr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id="{D8D3FCB3-5744-D38D-2CE2-1B9FEA03C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2336" y="-282913"/>
                <a:ext cx="2395936" cy="2261812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960293EB-DB8D-7F31-0399-D36BAD3FE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8655" y="150652"/>
                <a:ext cx="1511939" cy="1511939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5C43FD-5F92-B6CF-D33B-E718771895F5}"/>
                </a:ext>
              </a:extLst>
            </p:cNvPr>
            <p:cNvSpPr txBox="1"/>
            <p:nvPr/>
          </p:nvSpPr>
          <p:spPr>
            <a:xfrm>
              <a:off x="2729258" y="3737118"/>
              <a:ext cx="9941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72623" y="2345424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4</cp:revision>
  <dcterms:created xsi:type="dcterms:W3CDTF">2024-05-08T16:09:31Z</dcterms:created>
  <dcterms:modified xsi:type="dcterms:W3CDTF">2024-11-20T21:33:19Z</dcterms:modified>
</cp:coreProperties>
</file>