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Лат ла лат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 лат - приготовим мы салат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Ла-ла-ла, ла-ла-ла - вот высокая скала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ло-ло-ло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 лодке сломано весло.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мы забили гол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Лат-лат-лат, лат-лат-лат - маме купим мы халат.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dirty="0" err="1">
                <a:latin typeface="Arial" panose="020B0604020202020204" pitchFamily="34" charset="0"/>
                <a:cs typeface="Arial" panose="020B0604020202020204" pitchFamily="34" charset="0"/>
              </a:rPr>
              <a:t>Олка-олка-олка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- над столом есть полка.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на тарелке булка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024" y="2896031"/>
            <a:ext cx="1080387" cy="12347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14" y="1062369"/>
            <a:ext cx="1575888" cy="1575888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3648" y="1091656"/>
            <a:ext cx="1595246" cy="1595246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3770" y="2824107"/>
            <a:ext cx="1399081" cy="139908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392" y="4713135"/>
            <a:ext cx="1208335" cy="120833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зарисовка, искусство, рисунок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2069" y="1065202"/>
            <a:ext cx="1575888" cy="157588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7023" y="2900186"/>
            <a:ext cx="1080387" cy="123472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0431" y="5341814"/>
            <a:ext cx="1457371" cy="1457371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40360" y="5336442"/>
            <a:ext cx="1457371" cy="1457371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пираль, беспозвоночный&#10;&#10;Автоматически созданное описание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83567" y="4708481"/>
            <a:ext cx="1208335" cy="12083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1945" y="2824107"/>
            <a:ext cx="1399081" cy="139908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одежда, халат, мода&#10;&#10;Автоматически созданное описание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81174" y="1098066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66945" y="2686685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14</cp:revision>
  <dcterms:created xsi:type="dcterms:W3CDTF">2024-04-15T09:19:00Z</dcterms:created>
  <dcterms:modified xsi:type="dcterms:W3CDTF">2024-07-03T22:31:14Z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</Properties>
</file>