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5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рабль, мультфильм, Компьютерная игра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7CD1A379-4A38-4447-A7E9-551EFDD8FF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A0414590-5C98-410A-8BDB-A4B7CC310D4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B5FF6F-D73D-4F27-95C4-79D8B8008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29" y="5168240"/>
            <a:ext cx="1769641" cy="15730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FA79D8-2B7F-4A45-B622-2085D0DCEE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28" y="4961883"/>
            <a:ext cx="1769641" cy="15730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E90E6D-33A8-417D-A31D-1D2A5F1ED8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05" y="4165326"/>
            <a:ext cx="1769641" cy="15730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D6D9DA-D0B7-4DF7-8E5C-5D7C89E67D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23" y="4941318"/>
            <a:ext cx="1769641" cy="15730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5625C4-BFF0-4640-B8F7-C6F7E5D66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871" y="4244993"/>
            <a:ext cx="1769641" cy="1573014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6" name="Рисунок 25" descr="Изображение выглядит как самолет, транспортное средство, транспорт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065A9034-F7FE-4D73-BE78-F1A0BFBC18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68" y="1712303"/>
            <a:ext cx="1522122" cy="1522122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CDF9A93-1F82-4027-BBFA-C0BA4A80B8C2}"/>
              </a:ext>
            </a:extLst>
          </p:cNvPr>
          <p:cNvGrpSpPr/>
          <p:nvPr/>
        </p:nvGrpSpPr>
        <p:grpSpPr>
          <a:xfrm>
            <a:off x="5474388" y="324323"/>
            <a:ext cx="1227361" cy="1636580"/>
            <a:chOff x="2811721" y="190168"/>
            <a:chExt cx="1697803" cy="2263874"/>
          </a:xfrm>
        </p:grpSpPr>
        <p:pic>
          <p:nvPicPr>
            <p:cNvPr id="39" name="Рисунок 38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57603DAD-2738-4C22-AD94-4E3C9A4EE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721" y="190168"/>
              <a:ext cx="1636581" cy="163658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081F1CD6-5210-4EAF-B901-C0FD130B8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2943" y="817461"/>
              <a:ext cx="1636581" cy="1636581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C65ABDD2-967F-4BD8-885C-19CABFB0F22A}"/>
              </a:ext>
            </a:extLst>
          </p:cNvPr>
          <p:cNvGrpSpPr/>
          <p:nvPr/>
        </p:nvGrpSpPr>
        <p:grpSpPr>
          <a:xfrm>
            <a:off x="3244339" y="723092"/>
            <a:ext cx="1861825" cy="1424104"/>
            <a:chOff x="3626214" y="1865332"/>
            <a:chExt cx="2829498" cy="2164273"/>
          </a:xfrm>
        </p:grpSpPr>
        <p:pic>
          <p:nvPicPr>
            <p:cNvPr id="42" name="Рисунок 41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78DA596B-A2C4-4168-BD4F-7E4C8EA10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6214" y="1865332"/>
              <a:ext cx="1522122" cy="1522122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ADF8524C-9556-45F6-A006-B50E80F6B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212" y="2507483"/>
              <a:ext cx="1522122" cy="1522122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7EA1C404-0E7C-478D-B8B3-7EFCCEB79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3590" y="2126660"/>
              <a:ext cx="1522122" cy="1522122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990D4DCB-4A2D-4699-B19D-D6616164663A}"/>
              </a:ext>
            </a:extLst>
          </p:cNvPr>
          <p:cNvGrpSpPr/>
          <p:nvPr/>
        </p:nvGrpSpPr>
        <p:grpSpPr>
          <a:xfrm>
            <a:off x="7261054" y="877518"/>
            <a:ext cx="1788705" cy="1379783"/>
            <a:chOff x="7212321" y="923015"/>
            <a:chExt cx="1879195" cy="1449586"/>
          </a:xfrm>
        </p:grpSpPr>
        <p:pic>
          <p:nvPicPr>
            <p:cNvPr id="47" name="Рисунок 46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A713735B-02F1-4F4B-A831-16D04C38A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21" y="923015"/>
              <a:ext cx="1001565" cy="1001565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F97B45B4-8217-4BCE-BF29-2F55B77C3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1532" y="1345554"/>
              <a:ext cx="1001565" cy="1001565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3DDA334-6587-4469-8C5D-604F0FFBC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2150" y="927672"/>
              <a:ext cx="1001565" cy="1001565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1CC8AE2-446E-418C-8011-5745F3449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951" y="1371036"/>
              <a:ext cx="1001565" cy="1001565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74FDA9C9-CFC3-4CFB-A7A8-42AA52602B0D}"/>
              </a:ext>
            </a:extLst>
          </p:cNvPr>
          <p:cNvGrpSpPr/>
          <p:nvPr/>
        </p:nvGrpSpPr>
        <p:grpSpPr>
          <a:xfrm>
            <a:off x="9033023" y="1963060"/>
            <a:ext cx="1785182" cy="1493398"/>
            <a:chOff x="7682894" y="2479301"/>
            <a:chExt cx="2047015" cy="1712435"/>
          </a:xfrm>
        </p:grpSpPr>
        <p:pic>
          <p:nvPicPr>
            <p:cNvPr id="53" name="Рисунок 52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224B968F-90A8-43D4-AFA7-AECC65849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179" y="2498861"/>
              <a:ext cx="953336" cy="953336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C50491EF-BC89-42E6-9CDD-D7B22809F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2894" y="3213291"/>
              <a:ext cx="953336" cy="953336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78E2BFC-FB3B-4874-A052-0F9E55734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2210" y="2479301"/>
              <a:ext cx="953336" cy="953336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54BA00E8-E6F1-4D4E-8556-D4F3EEE66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573" y="3238400"/>
              <a:ext cx="953336" cy="953336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E8824829-31BC-4FB0-95FB-DA88704D0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6007" y="2842529"/>
              <a:ext cx="953336" cy="953336"/>
            </a:xfrm>
            <a:prstGeom prst="rect">
              <a:avLst/>
            </a:prstGeom>
          </p:spPr>
        </p:pic>
      </p:grpSp>
      <p:pic>
        <p:nvPicPr>
          <p:cNvPr id="24" name="Рисунок 2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684A427-AA2D-43D5-865D-033AC6A37C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37" y="473476"/>
            <a:ext cx="1298712" cy="129871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FBB3555-AC1E-4BA9-8024-0F86BAFA457E}"/>
              </a:ext>
            </a:extLst>
          </p:cNvPr>
          <p:cNvGrpSpPr/>
          <p:nvPr/>
        </p:nvGrpSpPr>
        <p:grpSpPr>
          <a:xfrm>
            <a:off x="9336053" y="2027830"/>
            <a:ext cx="1056729" cy="1518779"/>
            <a:chOff x="5127189" y="2369507"/>
            <a:chExt cx="1347649" cy="1936903"/>
          </a:xfrm>
        </p:grpSpPr>
        <p:pic>
          <p:nvPicPr>
            <p:cNvPr id="59" name="Рисунок 5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DFE327-602B-4EE7-9D07-6583498F2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126" y="3007698"/>
              <a:ext cx="1298712" cy="1298712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527671F-2557-421A-8ECA-E0C766AF9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189" y="2369507"/>
              <a:ext cx="1298712" cy="1298712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8E0B7C61-35F7-49F9-B06A-1C90BB21EE8F}"/>
              </a:ext>
            </a:extLst>
          </p:cNvPr>
          <p:cNvGrpSpPr/>
          <p:nvPr/>
        </p:nvGrpSpPr>
        <p:grpSpPr>
          <a:xfrm>
            <a:off x="1775089" y="1846268"/>
            <a:ext cx="1546815" cy="1239837"/>
            <a:chOff x="4222021" y="2960253"/>
            <a:chExt cx="1894822" cy="1518779"/>
          </a:xfrm>
        </p:grpSpPr>
        <p:pic>
          <p:nvPicPr>
            <p:cNvPr id="63" name="Рисунок 62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FE675D-2B77-4567-9AD3-D75460B3C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394" y="3460676"/>
              <a:ext cx="1018356" cy="1018356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F3F7655-693C-4CD8-829B-7FCA911A7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021" y="2960253"/>
              <a:ext cx="1018356" cy="1018356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6EAB7A-F1A3-48EA-9442-EB8B2BA0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487" y="3121641"/>
              <a:ext cx="1018356" cy="1018356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DB968C0F-E5B4-48E8-98F7-C39623B0ECD3}"/>
              </a:ext>
            </a:extLst>
          </p:cNvPr>
          <p:cNvGrpSpPr/>
          <p:nvPr/>
        </p:nvGrpSpPr>
        <p:grpSpPr>
          <a:xfrm>
            <a:off x="3289542" y="759512"/>
            <a:ext cx="1649711" cy="1260396"/>
            <a:chOff x="3146350" y="2257889"/>
            <a:chExt cx="1649711" cy="1260396"/>
          </a:xfrm>
        </p:grpSpPr>
        <p:pic>
          <p:nvPicPr>
            <p:cNvPr id="69" name="Рисунок 6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6BEB82-13E4-466E-A7C1-A458BBAB4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675" y="2686962"/>
              <a:ext cx="831323" cy="831323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0F2DD9-EAA3-4C3A-AF6C-D1E76894F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350" y="2278448"/>
              <a:ext cx="831323" cy="831323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05448A9-D2BC-404A-93EE-5AADC3DDD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59" y="2257889"/>
              <a:ext cx="831323" cy="83132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3637B6D5-C1FB-446D-B5C9-3A9CD9D0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738" y="2676387"/>
              <a:ext cx="831323" cy="831323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1FA7C208-B234-4EA7-8DD9-440C660A9921}"/>
              </a:ext>
            </a:extLst>
          </p:cNvPr>
          <p:cNvGrpSpPr/>
          <p:nvPr/>
        </p:nvGrpSpPr>
        <p:grpSpPr>
          <a:xfrm>
            <a:off x="7265783" y="777800"/>
            <a:ext cx="1861268" cy="1529859"/>
            <a:chOff x="3157878" y="2759882"/>
            <a:chExt cx="1912024" cy="1571578"/>
          </a:xfrm>
        </p:grpSpPr>
        <p:pic>
          <p:nvPicPr>
            <p:cNvPr id="75" name="Рисунок 74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B69B9D-AE8B-4A1D-9566-30EAB3640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878" y="3500137"/>
              <a:ext cx="831323" cy="831323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672473-376D-4926-BF70-A0168B604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213" y="2839795"/>
              <a:ext cx="831323" cy="831323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FAE66DA-C3E3-47CD-8D19-0F2A04B80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2759882"/>
              <a:ext cx="831323" cy="831323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7BB0A6-E027-443E-B4B5-B905E8DAE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3473408"/>
              <a:ext cx="831323" cy="831323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BFB9741-68EB-4766-932C-E2FE4F491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21" y="3143443"/>
              <a:ext cx="831323" cy="831323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B309D5AC-2E47-4B69-959D-ED745462D9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62" y="611890"/>
            <a:ext cx="1231364" cy="1231364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7775914-C728-4F80-982A-9A5BC4AE806B}"/>
              </a:ext>
            </a:extLst>
          </p:cNvPr>
          <p:cNvGrpSpPr/>
          <p:nvPr/>
        </p:nvGrpSpPr>
        <p:grpSpPr>
          <a:xfrm>
            <a:off x="5373442" y="269218"/>
            <a:ext cx="1283266" cy="1229186"/>
            <a:chOff x="3514936" y="2307659"/>
            <a:chExt cx="1563655" cy="1497759"/>
          </a:xfrm>
        </p:grpSpPr>
        <p:pic>
          <p:nvPicPr>
            <p:cNvPr id="81" name="Рисунок 8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3B5B7EC-631F-4B05-A9EB-B5E3D77B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936" y="2307659"/>
              <a:ext cx="1231364" cy="123136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AA20674-F3BC-4A54-AFDF-31D3F46CE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227" y="2574054"/>
              <a:ext cx="1231364" cy="1231364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BEF2031-A8FC-451E-ADB1-D363DF5E015B}"/>
              </a:ext>
            </a:extLst>
          </p:cNvPr>
          <p:cNvGrpSpPr/>
          <p:nvPr/>
        </p:nvGrpSpPr>
        <p:grpSpPr>
          <a:xfrm>
            <a:off x="3276996" y="404497"/>
            <a:ext cx="1600281" cy="1417974"/>
            <a:chOff x="3047423" y="2339465"/>
            <a:chExt cx="1600281" cy="1417974"/>
          </a:xfrm>
        </p:grpSpPr>
        <p:pic>
          <p:nvPicPr>
            <p:cNvPr id="85" name="Рисунок 84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186CD62-D107-42C9-AA78-B53582120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438" y="2528253"/>
              <a:ext cx="1010560" cy="1010560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450671-D8BD-409F-B53F-9B35DD02C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144" y="2746879"/>
              <a:ext cx="1010560" cy="1010560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14FC7F7-A62C-4AF2-BBBE-086E4B30F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423" y="2339465"/>
              <a:ext cx="1010560" cy="1010560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A4660542-E501-4FD3-998E-FEC8FC1BD1AD}"/>
              </a:ext>
            </a:extLst>
          </p:cNvPr>
          <p:cNvGrpSpPr/>
          <p:nvPr/>
        </p:nvGrpSpPr>
        <p:grpSpPr>
          <a:xfrm>
            <a:off x="1425995" y="1400561"/>
            <a:ext cx="1857887" cy="1609306"/>
            <a:chOff x="3322304" y="2427358"/>
            <a:chExt cx="1857887" cy="1609306"/>
          </a:xfrm>
        </p:grpSpPr>
        <p:pic>
          <p:nvPicPr>
            <p:cNvPr id="90" name="Рисунок 8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B24AB1-992F-4921-976E-6ABFBBC56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319" y="2616146"/>
              <a:ext cx="1010560" cy="1010560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85B6C84-2511-4625-B4D1-E2BFAF3E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025" y="2834772"/>
              <a:ext cx="1010560" cy="1010560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D20BB3A-4CC9-452B-B41A-58F7F308B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304" y="2427358"/>
              <a:ext cx="1010560" cy="1010560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13C9E33-E63A-4059-947C-9D013A51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631" y="3026104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86904A0-D811-4037-AF53-45E2DB64548A}"/>
              </a:ext>
            </a:extLst>
          </p:cNvPr>
          <p:cNvGrpSpPr/>
          <p:nvPr/>
        </p:nvGrpSpPr>
        <p:grpSpPr>
          <a:xfrm>
            <a:off x="8913548" y="1760688"/>
            <a:ext cx="1904806" cy="1645389"/>
            <a:chOff x="3160011" y="2609879"/>
            <a:chExt cx="2128224" cy="1838380"/>
          </a:xfrm>
        </p:grpSpPr>
        <p:pic>
          <p:nvPicPr>
            <p:cNvPr id="96" name="Рисунок 9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5C5C528-DC08-4AAF-A825-B998B83B8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026" y="2798667"/>
              <a:ext cx="1010560" cy="1010560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A5412CD-B434-4E40-9FD7-075A24ECE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732" y="3017293"/>
              <a:ext cx="1010560" cy="1010560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DD3C545-0D69-464F-B80B-48DA6D168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011" y="2609879"/>
              <a:ext cx="1010560" cy="1010560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69B4648-ACF1-4AA2-B736-66F8748B0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338" y="3208625"/>
              <a:ext cx="1010560" cy="1010560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2A313E7-7AC2-43CE-A3BA-9FCE25901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675" y="3437699"/>
              <a:ext cx="1010560" cy="1010560"/>
            </a:xfrm>
            <a:prstGeom prst="rect">
              <a:avLst/>
            </a:prstGeom>
          </p:spPr>
        </p:pic>
      </p:grpSp>
      <p:pic>
        <p:nvPicPr>
          <p:cNvPr id="32" name="Рисунок 31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2CE30B61-1B16-4C31-9603-379B0308AD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56" y="587796"/>
            <a:ext cx="1010560" cy="1010560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19DBDF5-E24F-492D-8B0F-D42BC38601E7}"/>
              </a:ext>
            </a:extLst>
          </p:cNvPr>
          <p:cNvGrpSpPr/>
          <p:nvPr/>
        </p:nvGrpSpPr>
        <p:grpSpPr>
          <a:xfrm>
            <a:off x="1671752" y="2068275"/>
            <a:ext cx="1608301" cy="815506"/>
            <a:chOff x="3548235" y="2197130"/>
            <a:chExt cx="2011096" cy="1019747"/>
          </a:xfrm>
        </p:grpSpPr>
        <p:pic>
          <p:nvPicPr>
            <p:cNvPr id="102" name="Рисунок 10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103537-339C-41F3-9C99-1BF05E3D8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235" y="2197130"/>
              <a:ext cx="1010560" cy="1010560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E1D7D757-2218-461A-BDB9-39147073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771" y="2206317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0C086F57-52BB-4C1D-990A-83B53FB4D78A}"/>
              </a:ext>
            </a:extLst>
          </p:cNvPr>
          <p:cNvGrpSpPr/>
          <p:nvPr/>
        </p:nvGrpSpPr>
        <p:grpSpPr>
          <a:xfrm>
            <a:off x="9260726" y="2203097"/>
            <a:ext cx="1464338" cy="1263670"/>
            <a:chOff x="3659490" y="3101141"/>
            <a:chExt cx="1608301" cy="1387905"/>
          </a:xfrm>
        </p:grpSpPr>
        <p:pic>
          <p:nvPicPr>
            <p:cNvPr id="106" name="Рисунок 105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136DF598-1B32-44FD-A709-D18CDE16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490" y="3101141"/>
              <a:ext cx="808159" cy="808159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BF5B6645-CFD1-4E0B-9EAA-788FDD93E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632" y="3108488"/>
              <a:ext cx="808159" cy="808159"/>
            </a:xfrm>
            <a:prstGeom prst="rect">
              <a:avLst/>
            </a:prstGeom>
          </p:spPr>
        </p:pic>
        <p:pic>
          <p:nvPicPr>
            <p:cNvPr id="108" name="Рисунок 107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F004DAEA-378F-4F31-AE48-9B7CFEDBA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322" y="3680887"/>
              <a:ext cx="808159" cy="808159"/>
            </a:xfrm>
            <a:prstGeom prst="rect">
              <a:avLst/>
            </a:prstGeom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9791C486-18CB-4E08-A864-A4CEE733F8DF}"/>
              </a:ext>
            </a:extLst>
          </p:cNvPr>
          <p:cNvGrpSpPr/>
          <p:nvPr/>
        </p:nvGrpSpPr>
        <p:grpSpPr>
          <a:xfrm>
            <a:off x="3499958" y="734451"/>
            <a:ext cx="1338664" cy="1239469"/>
            <a:chOff x="318581" y="5267678"/>
            <a:chExt cx="1464339" cy="1355831"/>
          </a:xfrm>
        </p:grpSpPr>
        <p:pic>
          <p:nvPicPr>
            <p:cNvPr id="111" name="Рисунок 11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1AD4BB0-3591-47D1-98E9-9A960929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" y="5267678"/>
              <a:ext cx="735819" cy="735819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448BD73-DA69-4675-A185-B3BB325CB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01" y="5274367"/>
              <a:ext cx="735819" cy="735819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02BA61B-7EEB-4F81-BD02-4744EB4D2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1" y="5881001"/>
              <a:ext cx="735819" cy="735819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9D063AE-9DCD-47E3-9E66-574F1E30C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074" y="5887690"/>
              <a:ext cx="735819" cy="735819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0577EF8E-D2BC-4193-96C7-B5335F61A014}"/>
              </a:ext>
            </a:extLst>
          </p:cNvPr>
          <p:cNvGrpSpPr/>
          <p:nvPr/>
        </p:nvGrpSpPr>
        <p:grpSpPr>
          <a:xfrm>
            <a:off x="7618843" y="825314"/>
            <a:ext cx="1341440" cy="1384472"/>
            <a:chOff x="170436" y="3686119"/>
            <a:chExt cx="1655516" cy="1708623"/>
          </a:xfrm>
        </p:grpSpPr>
        <p:pic>
          <p:nvPicPr>
            <p:cNvPr id="119" name="Рисунок 118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FFD8F82-D2FD-4AD0-A62B-B503FD7D6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6" y="3706032"/>
              <a:ext cx="735819" cy="73581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74BE517-318E-497B-BD03-4D5A23E39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26" y="3686119"/>
              <a:ext cx="735819" cy="735819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D0009D0-92BC-48AE-97D0-94812F52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6" y="4650797"/>
              <a:ext cx="735819" cy="735819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0FB0B7-EFFC-4790-BA41-E2266F0D2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133" y="4658923"/>
              <a:ext cx="735819" cy="73581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9DB2FFD2-392C-4C0B-9A89-2D24A52DE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25" y="4176735"/>
              <a:ext cx="735819" cy="735819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BF4A0895-200A-4F27-A4FC-DFB0902565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38" y="717806"/>
            <a:ext cx="1088538" cy="1088538"/>
          </a:xfrm>
          <a:prstGeom prst="rect">
            <a:avLst/>
          </a:prstGeom>
        </p:spPr>
      </p:pic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AF9B755E-5D5B-47FE-95E7-22E161BF9CBF}"/>
              </a:ext>
            </a:extLst>
          </p:cNvPr>
          <p:cNvGrpSpPr/>
          <p:nvPr/>
        </p:nvGrpSpPr>
        <p:grpSpPr>
          <a:xfrm>
            <a:off x="5416760" y="573213"/>
            <a:ext cx="1382117" cy="902185"/>
            <a:chOff x="3520072" y="2372858"/>
            <a:chExt cx="1706543" cy="1113956"/>
          </a:xfrm>
        </p:grpSpPr>
        <p:pic>
          <p:nvPicPr>
            <p:cNvPr id="126" name="Рисунок 125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62000BD7-F644-45D9-966A-3D1E2ACE5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072" y="2372858"/>
              <a:ext cx="1088538" cy="1088538"/>
            </a:xfrm>
            <a:prstGeom prst="rect">
              <a:avLst/>
            </a:prstGeom>
          </p:spPr>
        </p:pic>
        <p:pic>
          <p:nvPicPr>
            <p:cNvPr id="127" name="Рисунок 12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9A695217-2497-49A0-B560-7C0C5143A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8077" y="2398276"/>
              <a:ext cx="1088538" cy="1088538"/>
            </a:xfrm>
            <a:prstGeom prst="rect">
              <a:avLst/>
            </a:prstGeom>
          </p:spPr>
        </p:pic>
      </p:grp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id="{B5565890-5C4D-4700-A8EF-B9C28D083EDE}"/>
              </a:ext>
            </a:extLst>
          </p:cNvPr>
          <p:cNvGrpSpPr/>
          <p:nvPr/>
        </p:nvGrpSpPr>
        <p:grpSpPr>
          <a:xfrm>
            <a:off x="1741030" y="1510270"/>
            <a:ext cx="1461658" cy="1748370"/>
            <a:chOff x="386309" y="4663407"/>
            <a:chExt cx="1447496" cy="1731429"/>
          </a:xfrm>
        </p:grpSpPr>
        <p:pic>
          <p:nvPicPr>
            <p:cNvPr id="130" name="Рисунок 129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0C3D9E2-7D03-40CA-85A4-883919576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09" y="4663407"/>
              <a:ext cx="881599" cy="881599"/>
            </a:xfrm>
            <a:prstGeom prst="rect">
              <a:avLst/>
            </a:prstGeom>
          </p:spPr>
        </p:pic>
        <p:pic>
          <p:nvPicPr>
            <p:cNvPr id="131" name="Рисунок 130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402E639E-AE25-48BF-A0D5-DEA9C5354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827" y="4683993"/>
              <a:ext cx="881599" cy="881599"/>
            </a:xfrm>
            <a:prstGeom prst="rect">
              <a:avLst/>
            </a:prstGeom>
          </p:spPr>
        </p:pic>
        <p:pic>
          <p:nvPicPr>
            <p:cNvPr id="133" name="Рисунок 132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F6B6901C-A7E5-4ACE-865E-37F44C686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88" y="5492651"/>
              <a:ext cx="881599" cy="881599"/>
            </a:xfrm>
            <a:prstGeom prst="rect">
              <a:avLst/>
            </a:prstGeom>
          </p:spPr>
        </p:pic>
        <p:pic>
          <p:nvPicPr>
            <p:cNvPr id="134" name="Рисунок 133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5AC6B21-8009-4A1E-B8BA-836571854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206" y="5513237"/>
              <a:ext cx="881599" cy="881599"/>
            </a:xfrm>
            <a:prstGeom prst="rect">
              <a:avLst/>
            </a:prstGeom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82050216-3A67-4912-A97A-09F6DF3FE28E}"/>
              </a:ext>
            </a:extLst>
          </p:cNvPr>
          <p:cNvGrpSpPr/>
          <p:nvPr/>
        </p:nvGrpSpPr>
        <p:grpSpPr>
          <a:xfrm>
            <a:off x="9399914" y="1971159"/>
            <a:ext cx="1270008" cy="1574014"/>
            <a:chOff x="310222" y="4717147"/>
            <a:chExt cx="1382117" cy="1712958"/>
          </a:xfrm>
        </p:grpSpPr>
        <p:pic>
          <p:nvPicPr>
            <p:cNvPr id="141" name="Рисунок 140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79FCD0D-8437-451E-9B0D-46239D284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2" y="4717147"/>
              <a:ext cx="881599" cy="881599"/>
            </a:xfrm>
            <a:prstGeom prst="rect">
              <a:avLst/>
            </a:prstGeom>
          </p:spPr>
        </p:pic>
        <p:pic>
          <p:nvPicPr>
            <p:cNvPr id="142" name="Рисунок 141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E6D5CA54-255B-4EFC-8C64-3DC6ECB6E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40" y="4737733"/>
              <a:ext cx="881599" cy="881599"/>
            </a:xfrm>
            <a:prstGeom prst="rect">
              <a:avLst/>
            </a:prstGeom>
          </p:spPr>
        </p:pic>
        <p:pic>
          <p:nvPicPr>
            <p:cNvPr id="143" name="Рисунок 142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43A0252D-C4F7-4081-8EDB-BE46D7B64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54" y="5548506"/>
              <a:ext cx="881599" cy="881599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73088084-8E69-41C3-A228-8C5F377FEE93}"/>
              </a:ext>
            </a:extLst>
          </p:cNvPr>
          <p:cNvGrpSpPr/>
          <p:nvPr/>
        </p:nvGrpSpPr>
        <p:grpSpPr>
          <a:xfrm>
            <a:off x="7589615" y="650125"/>
            <a:ext cx="1525538" cy="1561330"/>
            <a:chOff x="222932" y="4531108"/>
            <a:chExt cx="1912690" cy="1957563"/>
          </a:xfrm>
        </p:grpSpPr>
        <p:pic>
          <p:nvPicPr>
            <p:cNvPr id="146" name="Рисунок 145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C25A9FA9-608C-4C91-9D6D-0573A8FFA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2" y="4531108"/>
              <a:ext cx="881599" cy="881599"/>
            </a:xfrm>
            <a:prstGeom prst="rect">
              <a:avLst/>
            </a:prstGeom>
          </p:spPr>
        </p:pic>
        <p:pic>
          <p:nvPicPr>
            <p:cNvPr id="147" name="Рисунок 14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B4E0C19-008E-4786-8BFD-B0F11B93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531" y="4561443"/>
              <a:ext cx="881599" cy="881599"/>
            </a:xfrm>
            <a:prstGeom prst="rect">
              <a:avLst/>
            </a:prstGeom>
          </p:spPr>
        </p:pic>
        <p:pic>
          <p:nvPicPr>
            <p:cNvPr id="148" name="Рисунок 147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358DBED-5840-4A49-9E09-B5F0A1C9C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016" y="5583432"/>
              <a:ext cx="881599" cy="881599"/>
            </a:xfrm>
            <a:prstGeom prst="rect">
              <a:avLst/>
            </a:prstGeom>
          </p:spPr>
        </p:pic>
        <p:pic>
          <p:nvPicPr>
            <p:cNvPr id="149" name="Рисунок 14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A99D4BCC-9D38-4F1A-8FCA-79E058C61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023" y="5607072"/>
              <a:ext cx="881599" cy="881599"/>
            </a:xfrm>
            <a:prstGeom prst="rect">
              <a:avLst/>
            </a:prstGeom>
          </p:spPr>
        </p:pic>
        <p:pic>
          <p:nvPicPr>
            <p:cNvPr id="150" name="Рисунок 149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78000C6-DE72-4A0A-8395-85B03078E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38" y="5116931"/>
              <a:ext cx="881599" cy="881599"/>
            </a:xfrm>
            <a:prstGeom prst="rect">
              <a:avLst/>
            </a:prstGeom>
          </p:spPr>
        </p:pic>
      </p:grpSp>
      <p:pic>
        <p:nvPicPr>
          <p:cNvPr id="30" name="Рисунок 29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D9F04275-0C5C-4733-9425-7F17F8A2B7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47" y="1162398"/>
            <a:ext cx="1103932" cy="631552"/>
          </a:xfrm>
          <a:prstGeom prst="rect">
            <a:avLst/>
          </a:prstGeom>
        </p:spPr>
      </p:pic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E69F0D2A-7DEC-461F-A26B-951216BEEC91}"/>
              </a:ext>
            </a:extLst>
          </p:cNvPr>
          <p:cNvGrpSpPr/>
          <p:nvPr/>
        </p:nvGrpSpPr>
        <p:grpSpPr>
          <a:xfrm>
            <a:off x="9179222" y="2237375"/>
            <a:ext cx="1610689" cy="971660"/>
            <a:chOff x="130341" y="5067676"/>
            <a:chExt cx="2110095" cy="1272931"/>
          </a:xfrm>
        </p:grpSpPr>
        <p:pic>
          <p:nvPicPr>
            <p:cNvPr id="151" name="Рисунок 150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687A1E8-6DD2-48E5-A8B4-E5855310B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06" y="5067676"/>
              <a:ext cx="1103932" cy="631552"/>
            </a:xfrm>
            <a:prstGeom prst="rect">
              <a:avLst/>
            </a:prstGeom>
          </p:spPr>
        </p:pic>
        <p:pic>
          <p:nvPicPr>
            <p:cNvPr id="152" name="Рисунок 151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09B7E61-7F57-486C-BAFC-B450F9EE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504" y="5067676"/>
              <a:ext cx="1103932" cy="631552"/>
            </a:xfrm>
            <a:prstGeom prst="rect">
              <a:avLst/>
            </a:prstGeom>
          </p:spPr>
        </p:pic>
        <p:pic>
          <p:nvPicPr>
            <p:cNvPr id="155" name="Рисунок 15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C1022199-EBB7-4FCB-A7C1-EB67D1BFF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1" y="5709055"/>
              <a:ext cx="1103932" cy="631552"/>
            </a:xfrm>
            <a:prstGeom prst="rect">
              <a:avLst/>
            </a:prstGeom>
          </p:spPr>
        </p:pic>
        <p:pic>
          <p:nvPicPr>
            <p:cNvPr id="156" name="Рисунок 15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3561B23-3479-4DD6-8913-BF0449911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739" y="5709055"/>
              <a:ext cx="1103932" cy="631552"/>
            </a:xfrm>
            <a:prstGeom prst="rect">
              <a:avLst/>
            </a:prstGeom>
          </p:spPr>
        </p:pic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D4CE5C-C873-4CE1-B457-9F2A5BB3A460}"/>
              </a:ext>
            </a:extLst>
          </p:cNvPr>
          <p:cNvGrpSpPr/>
          <p:nvPr/>
        </p:nvGrpSpPr>
        <p:grpSpPr>
          <a:xfrm>
            <a:off x="5456260" y="616847"/>
            <a:ext cx="1556064" cy="945684"/>
            <a:chOff x="161005" y="3724469"/>
            <a:chExt cx="1989330" cy="1208997"/>
          </a:xfrm>
        </p:grpSpPr>
        <p:pic>
          <p:nvPicPr>
            <p:cNvPr id="153" name="Рисунок 152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FB75BD73-2A31-45E8-85D7-9109C4D1D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05" y="3724469"/>
              <a:ext cx="1103932" cy="631552"/>
            </a:xfrm>
            <a:prstGeom prst="rect">
              <a:avLst/>
            </a:prstGeom>
          </p:spPr>
        </p:pic>
        <p:pic>
          <p:nvPicPr>
            <p:cNvPr id="154" name="Рисунок 15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9030A16A-14D5-42DE-A832-BD66B684E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03" y="3724469"/>
              <a:ext cx="1103932" cy="631552"/>
            </a:xfrm>
            <a:prstGeom prst="rect">
              <a:avLst/>
            </a:prstGeom>
          </p:spPr>
        </p:pic>
        <p:pic>
          <p:nvPicPr>
            <p:cNvPr id="158" name="Рисунок 15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432323E-EAFD-45A8-8166-147D7E008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39" y="4301914"/>
              <a:ext cx="1103932" cy="631552"/>
            </a:xfrm>
            <a:prstGeom prst="rect">
              <a:avLst/>
            </a:prstGeom>
          </p:spPr>
        </p:pic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24AA431D-9784-4CAC-91B6-BE376A0642E2}"/>
              </a:ext>
            </a:extLst>
          </p:cNvPr>
          <p:cNvGrpSpPr/>
          <p:nvPr/>
        </p:nvGrpSpPr>
        <p:grpSpPr>
          <a:xfrm>
            <a:off x="1533179" y="2190105"/>
            <a:ext cx="1746874" cy="554580"/>
            <a:chOff x="-658266" y="2560658"/>
            <a:chExt cx="1989330" cy="631552"/>
          </a:xfrm>
        </p:grpSpPr>
        <p:pic>
          <p:nvPicPr>
            <p:cNvPr id="159" name="Рисунок 158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BFEEB2B-652F-4579-A44D-560348148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8266" y="2560658"/>
              <a:ext cx="1103932" cy="631552"/>
            </a:xfrm>
            <a:prstGeom prst="rect">
              <a:avLst/>
            </a:prstGeom>
          </p:spPr>
        </p:pic>
        <p:pic>
          <p:nvPicPr>
            <p:cNvPr id="160" name="Рисунок 159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2C04CDEB-C2DD-40A1-88FD-F6A866B1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2" y="2560658"/>
              <a:ext cx="1103932" cy="631552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21CB9BE6-5AA3-4A31-B96D-2797CFBCC36A}"/>
              </a:ext>
            </a:extLst>
          </p:cNvPr>
          <p:cNvGrpSpPr/>
          <p:nvPr/>
        </p:nvGrpSpPr>
        <p:grpSpPr>
          <a:xfrm>
            <a:off x="3388515" y="564278"/>
            <a:ext cx="1668997" cy="1276696"/>
            <a:chOff x="-5537" y="4807663"/>
            <a:chExt cx="2446725" cy="1871619"/>
          </a:xfrm>
        </p:grpSpPr>
        <p:pic>
          <p:nvPicPr>
            <p:cNvPr id="164" name="Рисунок 16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E27F1BBC-AFC7-48FC-8610-F6C4081B1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17" y="4814648"/>
              <a:ext cx="1103932" cy="631550"/>
            </a:xfrm>
            <a:prstGeom prst="rect">
              <a:avLst/>
            </a:prstGeom>
          </p:spPr>
        </p:pic>
        <p:pic>
          <p:nvPicPr>
            <p:cNvPr id="165" name="Рисунок 16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EEBFC44-81BA-404A-A668-E14A4BA62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256" y="4807663"/>
              <a:ext cx="1103932" cy="631552"/>
            </a:xfrm>
            <a:prstGeom prst="rect">
              <a:avLst/>
            </a:prstGeom>
          </p:spPr>
        </p:pic>
        <p:pic>
          <p:nvPicPr>
            <p:cNvPr id="166" name="Рисунок 16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73E42A5-6B72-486A-BDB7-2ED8CEB3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37" y="6047730"/>
              <a:ext cx="1103932" cy="631552"/>
            </a:xfrm>
            <a:prstGeom prst="rect">
              <a:avLst/>
            </a:prstGeom>
          </p:spPr>
        </p:pic>
        <p:pic>
          <p:nvPicPr>
            <p:cNvPr id="167" name="Рисунок 166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5EEE82C-7D9A-4BF1-9A13-0BBB949DD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58" y="6024833"/>
              <a:ext cx="1103932" cy="631552"/>
            </a:xfrm>
            <a:prstGeom prst="rect">
              <a:avLst/>
            </a:prstGeom>
          </p:spPr>
        </p:pic>
        <p:pic>
          <p:nvPicPr>
            <p:cNvPr id="168" name="Рисунок 16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63623F06-BA23-4EE2-AC36-79194F40E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92" y="5410450"/>
              <a:ext cx="1103932" cy="631551"/>
            </a:xfrm>
            <a:prstGeom prst="rect">
              <a:avLst/>
            </a:prstGeom>
          </p:spPr>
        </p:pic>
      </p:grpSp>
      <p:pic>
        <p:nvPicPr>
          <p:cNvPr id="355" name="Picture 35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45612" y="2352144"/>
            <a:ext cx="25241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00039 0.378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15429 0.677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3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-0.16458 0.70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3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1393 0.619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3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495 0.3703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27943 0.5351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32083 0.6668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29674 0.5849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77556E-17 L 0.1289 0.5405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0.4763 0.4608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5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0.45794 0.50509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15391 0.707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15885 0.6993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46979 0.5224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01471 0.34699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0.13217 0.5013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31536 0.65093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29831 0.58935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12239 0.54351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32565 0.4877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0.45326 0.50023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0.14804 0.5645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1612 0.69907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1796 0.5562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-0.32917 0.48449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401 0.50972 " pathEditMode="relative" rAng="0" ptsTypes="AA">
                                      <p:cBhvr>
                                        <p:cTn id="31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000"/>
                            </p:stCondLst>
                            <p:childTnLst>
                              <p:par>
                                <p:cTn id="3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45769 0.58958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000"/>
                            </p:stCondLst>
                            <p:childTnLst>
                              <p:par>
                                <p:cTn id="3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1524 0.72777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48385 0.53102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93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16419 0.46134 " pathEditMode="relative" rAng="0" ptsTypes="AA">
                                      <p:cBhvr>
                                        <p:cTn id="35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000"/>
                            </p:stCondLst>
                            <p:childTnLst>
                              <p:par>
                                <p:cTn id="3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2024-02-29T08:46:22Z</dcterms:created>
  <dcterms:modified xsi:type="dcterms:W3CDTF">2024-04-20T19:27:38Z</dcterms:modified>
</cp:coreProperties>
</file>