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1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игурка животного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EF53ED3-284D-7F13-D5B7-38761EC3F8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3" y="398213"/>
            <a:ext cx="1783347" cy="1783347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1475" y="2149475"/>
            <a:ext cx="28860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2024-04-25T10:45:00Z</dcterms:created>
  <dcterms:modified xsi:type="dcterms:W3CDTF">2024-12-06T13:17:01Z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</Properties>
</file>