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4602740" y="3426898"/>
            <a:ext cx="4478137" cy="3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758375" y="2077848"/>
            <a:ext cx="3213329" cy="46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589" y="3920547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6899" y="2042448"/>
            <a:ext cx="1845987" cy="18459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5131712" y="4049605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3846968">
              <a:off x="3006396" y="3213688"/>
              <a:ext cx="1535411" cy="153541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3593" y="1994243"/>
            <a:ext cx="2258716" cy="225871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8746" y="3974882"/>
            <a:ext cx="2035626" cy="20356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314" y="2033091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7507" y="3918778"/>
            <a:ext cx="2035626" cy="20383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>
            <a:off x="5935229" y="2094639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07602">
              <a:off x="1695994" y="815105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1353622" y="600307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88" y="4232636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1293" y="2476478"/>
            <a:ext cx="2223316" cy="16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575" y="1164515"/>
            <a:ext cx="2931963" cy="29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80539" y="2959041"/>
            <a:ext cx="35147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2024-08-22T05:48:50Z</dcterms:created>
  <dcterms:modified xsi:type="dcterms:W3CDTF">2024-11-16T13:27:34Z</dcterms:modified>
</cp:coreProperties>
</file>