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slide" Target="slide1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405" y="3789045"/>
            <a:ext cx="26765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