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562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C49423-F6CF-4FCA-A2FF-B30EF6F7D710}"/>
</file>

<file path=customXml/itemProps2.xml><?xml version="1.0" encoding="utf-8"?>
<ds:datastoreItem xmlns:ds="http://schemas.openxmlformats.org/officeDocument/2006/customXml" ds:itemID="{6FDDA818-CF10-4118-A9B3-E5BD1074CCCD}"/>
</file>

<file path=customXml/itemProps3.xml><?xml version="1.0" encoding="utf-8"?>
<ds:datastoreItem xmlns:ds="http://schemas.openxmlformats.org/officeDocument/2006/customXml" ds:itemID="{7BF49647-77D2-4690-BBEF-D95B5032855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