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66" d="100"/>
          <a:sy n="66" d="100"/>
        </p:scale>
        <p:origin x="17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4.wdp"/><Relationship Id="rId13" Type="http://schemas.openxmlformats.org/officeDocument/2006/relationships/image" Target="../media/image10.png"/><Relationship Id="rId14" Type="http://schemas.microsoft.com/office/2007/relationships/hdphoto" Target="../media/hdphoto5.wdp"/><Relationship Id="rId15" Type="http://schemas.openxmlformats.org/officeDocument/2006/relationships/image" Target="../media/image11.png"/><Relationship Id="rId16" Type="http://schemas.microsoft.com/office/2007/relationships/hdphoto" Target="../media/hdphoto6.wdp"/><Relationship Id="rId17" Type="http://schemas.openxmlformats.org/officeDocument/2006/relationships/image" Target="../media/image12.png"/><Relationship Id="rId18" Type="http://schemas.microsoft.com/office/2007/relationships/hdphoto" Target="../media/hdphoto7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8.wdp"/><Relationship Id="rId22" Type="http://schemas.openxmlformats.org/officeDocument/2006/relationships/image" Target="../media/image15.png"/><Relationship Id="rId23" Type="http://schemas.microsoft.com/office/2007/relationships/hdphoto" Target="../media/hdphoto9.wdp"/><Relationship Id="rId24" Type="http://schemas.openxmlformats.org/officeDocument/2006/relationships/image" Target="../media/image16.png"/><Relationship Id="rId25" Type="http://schemas.microsoft.com/office/2007/relationships/hdphoto" Target="../media/hdphoto10.wdp"/><Relationship Id="rId26" Type="http://schemas.openxmlformats.org/officeDocument/2006/relationships/image" Target="../media/image17.png"/><Relationship Id="rId27" Type="http://schemas.microsoft.com/office/2007/relationships/hdphoto" Target="../media/hdphoto11.wdp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microsoft.com/office/2007/relationships/hdphoto" Target="../media/hdphoto12.wdp"/><Relationship Id="rId31" Type="http://schemas.openxmlformats.org/officeDocument/2006/relationships/image" Target="../media/image20.png"/><Relationship Id="rId32" Type="http://schemas.microsoft.com/office/2007/relationships/hdphoto" Target="../media/hdphoto13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microsoft.com/office/2007/relationships/hdphoto" Target="../media/hdphoto14.wdp"/><Relationship Id="rId36" Type="http://schemas.openxmlformats.org/officeDocument/2006/relationships/image" Target="../media/image23.png"/><Relationship Id="rId37" Type="http://schemas.microsoft.com/office/2007/relationships/hdphoto" Target="../media/hdphoto15.wdp"/><Relationship Id="rId38" Type="http://schemas.openxmlformats.org/officeDocument/2006/relationships/image" Target="../media/image24.png"/><Relationship Id="rId39" Type="http://schemas.microsoft.com/office/2007/relationships/hdphoto" Target="../media/hdphoto16.wdp"/><Relationship Id="rId40" Type="http://schemas.openxmlformats.org/officeDocument/2006/relationships/image" Target="../media/image25.png"/><Relationship Id="rId4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мішку сидить мишка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556" y="48990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4853" y="400823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шафі висить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087" y="5455404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4525" y="400645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Кішка лежить під машиною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528459" y="5314889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1129" y="3992257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машині лежить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4745913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46817" y="3994024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Штани висять на вішалці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598" y="4721783"/>
            <a:ext cx="1218415" cy="126150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C2A60AA-79B3-2E03-C5ED-CB36B9B34EA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" y="1155188"/>
            <a:ext cx="2025677" cy="2525740"/>
          </a:xfrm>
          <a:prstGeom prst="rect">
            <a:avLst/>
          </a:prstGeom>
        </p:spPr>
      </p:pic>
      <p:pic>
        <p:nvPicPr>
          <p:cNvPr id="315" name="Picture 314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627120" y="1988222"/>
            <a:ext cx="3486150" cy="360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35</cp:revision>
  <dcterms:created xsi:type="dcterms:W3CDTF">2023-07-01T09:33:00Z</dcterms:created>
  <dcterms:modified xsi:type="dcterms:W3CDTF">2024-12-03T11:21:45Z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</Properties>
</file>