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 varScale="1">
        <p:scale>
          <a:sx n="49" d="100"/>
          <a:sy n="49" d="100"/>
        </p:scale>
        <p:origin x="168" y="-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1.wdp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растение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BC43C6-8DBA-AC2B-2BA3-1E863234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B9150958-FCA5-D304-309F-384E6185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84" flipH="1">
            <a:off x="-317292" y="2348304"/>
            <a:ext cx="3791219" cy="4265122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DF3500-46F9-6F18-A816-09A4464382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6591" b="45755"/>
          <a:stretch/>
        </p:blipFill>
        <p:spPr>
          <a:xfrm>
            <a:off x="1141774" y="2730003"/>
            <a:ext cx="8445048" cy="4127998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547E7A1-2244-59D3-0A58-8F390E7338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11" y="1992801"/>
            <a:ext cx="2141448" cy="2141448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DB0CC0-BCB2-BACB-5617-32CC1FF2EA5D}"/>
              </a:ext>
            </a:extLst>
          </p:cNvPr>
          <p:cNvGrpSpPr/>
          <p:nvPr/>
        </p:nvGrpSpPr>
        <p:grpSpPr>
          <a:xfrm>
            <a:off x="6070676" y="2600579"/>
            <a:ext cx="1963232" cy="1963232"/>
            <a:chOff x="5861088" y="2802885"/>
            <a:chExt cx="1963232" cy="196323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B7D3DC3-DCD6-97E7-2124-64707A9F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88" y="2802885"/>
              <a:ext cx="1963232" cy="19632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4B7FD9C-C74D-D468-E01D-B8A493CE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410" y="3336267"/>
              <a:ext cx="1209697" cy="120969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210975-480F-210A-3D36-C0473EEE0064}"/>
              </a:ext>
            </a:extLst>
          </p:cNvPr>
          <p:cNvGrpSpPr/>
          <p:nvPr/>
        </p:nvGrpSpPr>
        <p:grpSpPr>
          <a:xfrm>
            <a:off x="2749400" y="2686652"/>
            <a:ext cx="1952757" cy="1979984"/>
            <a:chOff x="2407906" y="2442244"/>
            <a:chExt cx="2240059" cy="2240059"/>
          </a:xfrm>
        </p:grpSpPr>
        <p:pic>
          <p:nvPicPr>
            <p:cNvPr id="16" name="Рисунок 15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16748A3-99A6-F928-76F0-D4C160C7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06" y="2442244"/>
              <a:ext cx="2240059" cy="224005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5C33B23-04AA-BDAB-B0C0-5A57A9E6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083" y="3087763"/>
              <a:ext cx="1050991" cy="120113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C3AD942-40D8-5D2B-236D-8241FD4EECF5}"/>
              </a:ext>
            </a:extLst>
          </p:cNvPr>
          <p:cNvGrpSpPr/>
          <p:nvPr/>
        </p:nvGrpSpPr>
        <p:grpSpPr>
          <a:xfrm>
            <a:off x="4053189" y="1772017"/>
            <a:ext cx="2683296" cy="2683296"/>
            <a:chOff x="4109609" y="2048450"/>
            <a:chExt cx="2141448" cy="2141448"/>
          </a:xfrm>
        </p:grpSpPr>
        <p:pic>
          <p:nvPicPr>
            <p:cNvPr id="9" name="Рисунок 8" descr="Изображение выглядит как кухонные принадлежности, горшок, заварочный чайник,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28F3230F-AE16-636A-7AFE-7CBC584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609" y="2048450"/>
              <a:ext cx="2141448" cy="2141448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Веер, Декоративный веер, фанат&#10;&#10;Автоматически созданное описание">
              <a:extLst>
                <a:ext uri="{FF2B5EF4-FFF2-40B4-BE49-F238E27FC236}">
                  <a16:creationId xmlns:a16="http://schemas.microsoft.com/office/drawing/2014/main" id="{3A59CD16-C275-0F4F-3C04-60C7BBE8A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180" y="2835005"/>
              <a:ext cx="1110404" cy="111040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2" name="Рисунок 11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3ACBF9-A509-99C0-1B77-1C3BD22EFF6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5" y="3556035"/>
            <a:ext cx="1214670" cy="1214670"/>
          </a:xfrm>
          <a:prstGeom prst="rect">
            <a:avLst/>
          </a:prstGeom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B23D9A38-47F5-A816-F350-5162563B458D}"/>
              </a:ext>
            </a:extLst>
          </p:cNvPr>
          <p:cNvGrpSpPr/>
          <p:nvPr/>
        </p:nvGrpSpPr>
        <p:grpSpPr>
          <a:xfrm>
            <a:off x="5538676" y="4159470"/>
            <a:ext cx="1938587" cy="1484756"/>
            <a:chOff x="4909409" y="3872711"/>
            <a:chExt cx="1354404" cy="1051532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4" name="Рисунок 23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DAF2A3D-9333-8557-24A8-15E75ACB0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409" y="3872711"/>
              <a:ext cx="1354404" cy="1043557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инструмент, топор&#10;&#10;Автоматически созданное описание">
              <a:extLst>
                <a:ext uri="{FF2B5EF4-FFF2-40B4-BE49-F238E27FC236}">
                  <a16:creationId xmlns:a16="http://schemas.microsoft.com/office/drawing/2014/main" id="{CD9B0216-19ED-9969-EFA8-3458315D2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764" y="3908435"/>
              <a:ext cx="1015808" cy="1015808"/>
            </a:xfrm>
            <a:prstGeom prst="rect">
              <a:avLst/>
            </a:prstGeom>
            <a:effectLst>
              <a:glow rad="25400">
                <a:schemeClr val="bg1"/>
              </a:glow>
              <a:outerShdw blurRad="50800" dist="50800" dir="5400000" algn="ctr" rotWithShape="0">
                <a:srgbClr val="000000"/>
              </a:outerShdw>
            </a:effectLst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F6370C41-0261-0E63-EEB7-5CC060907C3F}"/>
              </a:ext>
            </a:extLst>
          </p:cNvPr>
          <p:cNvGrpSpPr/>
          <p:nvPr/>
        </p:nvGrpSpPr>
        <p:grpSpPr>
          <a:xfrm>
            <a:off x="7310210" y="3718497"/>
            <a:ext cx="1940984" cy="1509169"/>
            <a:chOff x="5925626" y="4168608"/>
            <a:chExt cx="1354404" cy="1043557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5" name="Рисунок 24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46C154-EC19-4098-7E32-12120C8AC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626" y="4168608"/>
              <a:ext cx="1354404" cy="1043557"/>
            </a:xfrm>
            <a:prstGeom prst="rect">
              <a:avLst/>
            </a:prstGeom>
          </p:spPr>
        </p:pic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E6C75E6A-F295-B7C3-7A26-EB4DC7E5F942}"/>
                </a:ext>
              </a:extLst>
            </p:cNvPr>
            <p:cNvGrpSpPr/>
            <p:nvPr/>
          </p:nvGrpSpPr>
          <p:grpSpPr>
            <a:xfrm>
              <a:off x="6056388" y="4177076"/>
              <a:ext cx="875271" cy="875271"/>
              <a:chOff x="9345024" y="927050"/>
              <a:chExt cx="6858000" cy="6858000"/>
            </a:xfrm>
            <a:effectLst>
              <a:glow rad="25400">
                <a:schemeClr val="bg1"/>
              </a:glow>
            </a:effectLst>
          </p:grpSpPr>
          <p:pic>
            <p:nvPicPr>
              <p:cNvPr id="38" name="Рисунок 37" descr="Изображение выглядит как строительство, мультфильм, окно, до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B57370-987A-1E7B-145E-C201B4108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5024" y="927050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искусство, Графика, Фрактальные картинки, плам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BFFB83E-56DE-463A-A3D0-A71168965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3972" y="1954492"/>
                <a:ext cx="4528148" cy="4528148"/>
              </a:xfrm>
              <a:prstGeom prst="rect">
                <a:avLst/>
              </a:prstGeom>
            </p:spPr>
          </p:pic>
        </p:grpSp>
      </p:grpSp>
      <p:pic>
        <p:nvPicPr>
          <p:cNvPr id="78" name="Рисунок 77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6B0FA5A6-E2B1-C86D-6C2D-739C9CAE34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88" y="3185877"/>
            <a:ext cx="2402263" cy="2402263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47BEE313-1983-6808-C793-DBA743A66E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353" y="5091635"/>
            <a:ext cx="1993392" cy="1993392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F95B31-0F0B-0B66-D060-95EA7F6611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7200" r="43989" b="45745"/>
          <a:stretch/>
        </p:blipFill>
        <p:spPr>
          <a:xfrm>
            <a:off x="1149393" y="5560135"/>
            <a:ext cx="4767778" cy="129786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970E256D-257A-9F8F-0507-CD6A36BFE3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408" y="2442243"/>
            <a:ext cx="2273649" cy="2273649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E4D3D3D-B5CC-EB0A-23B9-9F6251B144EA}"/>
              </a:ext>
            </a:extLst>
          </p:cNvPr>
          <p:cNvGrpSpPr/>
          <p:nvPr/>
        </p:nvGrpSpPr>
        <p:grpSpPr>
          <a:xfrm>
            <a:off x="3633186" y="4192357"/>
            <a:ext cx="1849125" cy="1432978"/>
            <a:chOff x="3051814" y="3967321"/>
            <a:chExt cx="1354404" cy="1056498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1" name="Рисунок 20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00F964-4BF8-2F88-5F79-3AFBF018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14" y="3980262"/>
              <a:ext cx="1354404" cy="104355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керамика, керамический, Предметная фотограф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ED85AE5-DA89-F923-2FF8-B7490AB82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354" y="3967321"/>
              <a:ext cx="1013533" cy="101353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20AAAF4-3B1A-0D50-EA95-813BB0758DF4}"/>
              </a:ext>
            </a:extLst>
          </p:cNvPr>
          <p:cNvGrpSpPr/>
          <p:nvPr/>
        </p:nvGrpSpPr>
        <p:grpSpPr>
          <a:xfrm>
            <a:off x="1747966" y="3920381"/>
            <a:ext cx="1829553" cy="1330684"/>
            <a:chOff x="1962515" y="3604529"/>
            <a:chExt cx="1479781" cy="1107148"/>
          </a:xfrm>
        </p:grpSpPr>
        <p:pic>
          <p:nvPicPr>
            <p:cNvPr id="20" name="Рисунок 19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503E7F-7A14-37ED-8484-447F06940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892" y="3668120"/>
              <a:ext cx="1354404" cy="1043557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61" name="Рисунок 60" descr="Изображение выглядит как сердце, шар, День святого Валентина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ECA9F2-CDDD-A5A1-D12C-B3E99E582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62"/>
            <a:stretch/>
          </p:blipFill>
          <p:spPr>
            <a:xfrm>
              <a:off x="1962515" y="3604529"/>
              <a:ext cx="1297213" cy="107068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365" y="2622524"/>
            <a:ext cx="5342785" cy="5438192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04245" y="3657053"/>
            <a:ext cx="27527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34</cp:revision>
  <dcterms:created xsi:type="dcterms:W3CDTF">2024-07-21T13:02:50Z</dcterms:created>
  <dcterms:modified xsi:type="dcterms:W3CDTF">2024-08-18T18:13:57Z</dcterms:modified>
</cp:coreProperties>
</file>