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CCCBF-58F3-4A86-B24E-69467C7506CF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88C6A-3A7B-465B-B07F-07EBE8C3E7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88C6A-3A7B-465B-B07F-07EBE8C3E7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83097-5D56-48B1-9C49-FCB7CED8EB4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4E862-68B0-457F-AB4B-F3D10CC46C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microsoft.com/office/2007/relationships/hdphoto" Target="../media/hdphoto1.wdp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527125" y="527125"/>
            <a:ext cx="7422776" cy="5733826"/>
          </a:xfrm>
          <a:prstGeom prst="roundRect">
            <a:avLst/>
          </a:prstGeom>
          <a:solidFill>
            <a:schemeClr val="bg1">
              <a:alpha val="91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125" y="1605683"/>
            <a:ext cx="2997953" cy="3646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biLevel thresh="50000"/>
          </a:blip>
          <a:srcRect t="18511" b="19724"/>
          <a:stretch>
            <a:fillRect/>
          </a:stretch>
        </p:blipFill>
        <p:spPr>
          <a:xfrm flipH="1">
            <a:off x="3523027" y="2960551"/>
            <a:ext cx="1403672" cy="8669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33" y="527125"/>
            <a:ext cx="2071838" cy="20697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018" y="2460282"/>
            <a:ext cx="1758268" cy="175826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D6A65B03-7235-7993-5494-31CD2A070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364" y="4090598"/>
            <a:ext cx="2240277" cy="224027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03291" y="1366916"/>
            <a:ext cx="3657472" cy="36574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3" b="-11831"/>
          <a:stretch>
            <a:fillRect/>
          </a:stretch>
        </p:blipFill>
        <p:spPr>
          <a:xfrm flipH="1">
            <a:off x="3641924" y="2529319"/>
            <a:ext cx="1618347" cy="18524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476" y="520428"/>
            <a:ext cx="2033987" cy="20697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36" y="2453585"/>
            <a:ext cx="1758268" cy="1758268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730C87C-E8AB-CE38-6CE2-CD5A19B20E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69" y="4254852"/>
            <a:ext cx="1978829" cy="197882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07" y="1844413"/>
            <a:ext cx="2859940" cy="295988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r="-583"/>
          <a:stretch>
            <a:fillRect/>
          </a:stretch>
        </p:blipFill>
        <p:spPr>
          <a:xfrm flipH="1">
            <a:off x="3697619" y="2512675"/>
            <a:ext cx="1728320" cy="189596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6974" y="566413"/>
            <a:ext cx="2042097" cy="206976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20624" y="4336197"/>
            <a:ext cx="1854798" cy="18547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еда, конфета, кондитерские изделия, Жевательная конфета&#10;&#10;Автоматически созданное описание">
            <a:extLst>
              <a:ext uri="{FF2B5EF4-FFF2-40B4-BE49-F238E27FC236}">
                <a16:creationId xmlns:a16="http://schemas.microsoft.com/office/drawing/2014/main" id="{8AC5E100-5976-9C8D-61BA-B8D2F9B86FA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049" y="2450398"/>
            <a:ext cx="2062755" cy="206275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1" r="-4766"/>
          <a:stretch>
            <a:fillRect/>
          </a:stretch>
        </p:blipFill>
        <p:spPr>
          <a:xfrm rot="20257190" flipH="1">
            <a:off x="3485912" y="2753354"/>
            <a:ext cx="1544631" cy="143876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r="25392"/>
          <a:stretch>
            <a:fillRect/>
          </a:stretch>
        </p:blipFill>
        <p:spPr>
          <a:xfrm rot="19586836">
            <a:off x="5954957" y="634121"/>
            <a:ext cx="1020129" cy="20420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9687" y="2513467"/>
            <a:ext cx="1758268" cy="1758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650" y="4441677"/>
            <a:ext cx="2270022" cy="170251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рисунок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B269EC5B-75E5-07E2-6B06-3BEBD6DB00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1" y="1355293"/>
            <a:ext cx="3669095" cy="366909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8" r="23298"/>
          <a:stretch>
            <a:fillRect/>
          </a:stretch>
        </p:blipFill>
        <p:spPr>
          <a:xfrm flipH="1">
            <a:off x="561093" y="1190300"/>
            <a:ext cx="2842954" cy="43007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8056" b="93056" l="10000" r="90000">
                        <a14:foregroundMark x1="56944" y1="8611" x2="56944" y2="8611"/>
                        <a14:foregroundMark x1="27222" y1="54167" x2="27222" y2="54167"/>
                        <a14:foregroundMark x1="65556" y1="91111" x2="65556" y2="91111"/>
                        <a14:foregroundMark x1="25278" y1="93056" x2="25278" y2="93056"/>
                        <a14:foregroundMark x1="65278" y1="93056" x2="65278" y2="930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090267" y="2364411"/>
            <a:ext cx="2231959" cy="207898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7" r="-11056"/>
          <a:stretch>
            <a:fillRect/>
          </a:stretch>
        </p:blipFill>
        <p:spPr>
          <a:xfrm>
            <a:off x="5446060" y="552043"/>
            <a:ext cx="2290496" cy="204209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322" y="2528150"/>
            <a:ext cx="1918516" cy="191851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D5A9BD9-732A-7375-24E0-8F6B4B9EB2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08" y="4419504"/>
            <a:ext cx="1776281" cy="17762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8" r="16948"/>
          <a:stretch>
            <a:fillRect/>
          </a:stretch>
        </p:blipFill>
        <p:spPr>
          <a:xfrm>
            <a:off x="737707" y="1366916"/>
            <a:ext cx="2588287" cy="391552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7" b="3427"/>
          <a:stretch>
            <a:fillRect/>
          </a:stretch>
        </p:blipFill>
        <p:spPr>
          <a:xfrm>
            <a:off x="3610491" y="2565375"/>
            <a:ext cx="1679472" cy="156436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2" b="5422"/>
          <a:stretch>
            <a:fillRect/>
          </a:stretch>
        </p:blipFill>
        <p:spPr>
          <a:xfrm>
            <a:off x="5755854" y="812558"/>
            <a:ext cx="1988983" cy="177328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7140" y="2585840"/>
            <a:ext cx="1918516" cy="191851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372255" y="4488999"/>
            <a:ext cx="2588286" cy="17869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60" y="1695072"/>
            <a:ext cx="3857232" cy="3501656"/>
          </a:xfrm>
          <a:prstGeom prst="rect">
            <a:avLst/>
          </a:prstGeom>
        </p:spPr>
      </p:pic>
      <p:pic>
        <p:nvPicPr>
          <p:cNvPr id="417" name="Picture 41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7976235" y="2261870"/>
            <a:ext cx="3990974" cy="399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"/>
                            </p:stCondLst>
                            <p:childTnLst>
                              <p:par>
                                <p:cTn id="2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1000"/>
                            </p:stCondLst>
                            <p:childTnLst>
                              <p:par>
                                <p:cTn id="3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500"/>
                            </p:stCondLst>
                            <p:childTnLst>
                              <p:par>
                                <p:cTn id="3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00"/>
                            </p:stCondLst>
                            <p:childTnLst>
                              <p:par>
                                <p:cTn id="3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00"/>
                            </p:stCondLst>
                            <p:childTnLst>
                              <p:par>
                                <p:cTn id="3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00"/>
                            </p:stCondLst>
                            <p:childTnLst>
                              <p:par>
                                <p:cTn id="4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1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12</cp:revision>
  <dcterms:created xsi:type="dcterms:W3CDTF">2024-05-07T23:10:00Z</dcterms:created>
  <dcterms:modified xsi:type="dcterms:W3CDTF">2024-11-29T18:01:11Z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4ACA027C1F474712A07826D529334117_12</vt:lpwstr>
  </property>
  <property fmtid="{D5CDD505-2E9C-101B-9397-08002B2CF9AE}" pid="3" name="KSOProductBuildVer">
    <vt:lpwstr>1033-12.2.0.17119</vt:lpwstr>
  </property>
</Properties>
</file>