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62" y="13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Красочность, искусство, картина, радуга&#10;&#10;Автоматически созданное описание">
            <a:extLst>
              <a:ext uri="{FF2B5EF4-FFF2-40B4-BE49-F238E27FC236}">
                <a16:creationId xmlns:a16="http://schemas.microsoft.com/office/drawing/2014/main" id="{3785BDEB-AFD3-658A-089A-D5E6A6E0A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30" y="-178508"/>
            <a:ext cx="2097805" cy="209780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B4E690C7-B9D5-5C24-3A97-EB2D5B5FD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26" y="3433591"/>
            <a:ext cx="1722022" cy="172202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FC86E4-0F3F-B0A1-FD38-03E26EAC2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45" y="58950"/>
            <a:ext cx="1672985" cy="167298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9CC18ADB-A1D4-4D3F-DA56-EAFEE8556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09" y="5143965"/>
            <a:ext cx="1707688" cy="168725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E2C9F9-9BEC-7B69-3C3F-8A09711D7D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235" y="2123083"/>
            <a:ext cx="1683994" cy="126299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9E99717D-8EAE-9677-87F5-E96F680015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91" y="1813239"/>
            <a:ext cx="1267288" cy="154547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ая утварь, посуда, ложка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A0F61BE5-423E-C47F-F519-1468DC21F8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5" y="10893"/>
            <a:ext cx="1741966" cy="174196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96CA3F32-DDAC-C77D-3020-84CED452F0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28" y="1813239"/>
            <a:ext cx="1531402" cy="153140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вощи, горох, производить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8F36AFE-5522-AC18-9E3C-FFCBD54621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95" y="5139419"/>
            <a:ext cx="1707688" cy="170768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певчие, воробей, клюв&#10;&#10;Автоматически созданное описание">
            <a:extLst>
              <a:ext uri="{FF2B5EF4-FFF2-40B4-BE49-F238E27FC236}">
                <a16:creationId xmlns:a16="http://schemas.microsoft.com/office/drawing/2014/main" id="{54241C15-7968-28B3-29C3-D9CDBDBDE0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53" y="3178781"/>
            <a:ext cx="2093865" cy="209386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дежда, сорочка, шаблон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48C57D-F5BC-662A-E9EF-7C84A161BE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94" y="5228267"/>
            <a:ext cx="1582208" cy="158220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транспорт, космический корабль, ракет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E07B925-45F4-E6A2-2BDB-546D6F5A78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61" y="3446298"/>
            <a:ext cx="1741965" cy="174196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ыба, Биология океана, Организм, Плавник&#10;&#10;Автоматически созданное описание">
            <a:extLst>
              <a:ext uri="{FF2B5EF4-FFF2-40B4-BE49-F238E27FC236}">
                <a16:creationId xmlns:a16="http://schemas.microsoft.com/office/drawing/2014/main" id="{8D3D8819-E539-2526-6CDC-85F1BCEB52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94" y="1760606"/>
            <a:ext cx="1672985" cy="1672985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птица, водоплавающая птица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3CA374-FD70-2158-497C-368C036446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12" y="5174545"/>
            <a:ext cx="1637188" cy="1637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82947" y="697728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6385F-3890-44D7-8C3E-6732A72432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81" y="106615"/>
            <a:ext cx="1527513" cy="15275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B2ABA7-DC0B-4F8F-8915-25BE496895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40" y="3458526"/>
            <a:ext cx="1707688" cy="1707688"/>
          </a:xfrm>
          <a:prstGeom prst="rect">
            <a:avLst/>
          </a:prstGeom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8A8773-F20A-49C8-95F7-C3830D0D47B3}"/>
</file>

<file path=customXml/itemProps2.xml><?xml version="1.0" encoding="utf-8"?>
<ds:datastoreItem xmlns:ds="http://schemas.openxmlformats.org/officeDocument/2006/customXml" ds:itemID="{E7BC72B1-608E-4BD0-A0EB-287642369889}"/>
</file>

<file path=customXml/itemProps3.xml><?xml version="1.0" encoding="utf-8"?>
<ds:datastoreItem xmlns:ds="http://schemas.openxmlformats.org/officeDocument/2006/customXml" ds:itemID="{4C3D8CDC-1544-4AD1-A760-4116054EA1DE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2025-02-01T20:50:29Z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