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22"/>
  </p:normalViewPr>
  <p:slideViewPr>
    <p:cSldViewPr snapToGrid="0" showGuides="1">
      <p:cViewPr>
        <p:scale>
          <a:sx n="66" d="100"/>
          <a:sy n="66" d="100"/>
        </p:scale>
        <p:origin x="1638" y="87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B825BC-9678-794C-AD7E-ED1CD9758951}" type="datetimeFigureOut">
              <a:rPr lang="en-US" smtClean="0"/>
              <a:t>11/4/2024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F056C8-326D-9B47-8475-B29D4ECB57C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B825BC-9678-794C-AD7E-ED1CD9758951}" type="datetimeFigureOut">
              <a:rPr lang="en-US" smtClean="0"/>
              <a:t>11/4/2024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F056C8-326D-9B47-8475-B29D4ECB57C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B825BC-9678-794C-AD7E-ED1CD9758951}" type="datetimeFigureOut">
              <a:rPr lang="en-US" smtClean="0"/>
              <a:t>11/4/2024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F056C8-326D-9B47-8475-B29D4ECB57C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B825BC-9678-794C-AD7E-ED1CD9758951}" type="datetimeFigureOut">
              <a:rPr lang="en-US" smtClean="0"/>
              <a:t>11/4/2024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F056C8-326D-9B47-8475-B29D4ECB57C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B825BC-9678-794C-AD7E-ED1CD9758951}" type="datetimeFigureOut">
              <a:rPr lang="en-US" smtClean="0"/>
              <a:t>11/4/2024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F056C8-326D-9B47-8475-B29D4ECB57C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B825BC-9678-794C-AD7E-ED1CD9758951}" type="datetimeFigureOut">
              <a:rPr lang="en-US" smtClean="0"/>
              <a:t>11/4/2024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F056C8-326D-9B47-8475-B29D4ECB57C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B825BC-9678-794C-AD7E-ED1CD9758951}" type="datetimeFigureOut">
              <a:rPr lang="en-US" smtClean="0"/>
              <a:t>11/4/2024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F056C8-326D-9B47-8475-B29D4ECB57C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B825BC-9678-794C-AD7E-ED1CD9758951}" type="datetimeFigureOut">
              <a:rPr lang="en-US" smtClean="0"/>
              <a:t>11/4/2024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F056C8-326D-9B47-8475-B29D4ECB57C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B825BC-9678-794C-AD7E-ED1CD9758951}" type="datetimeFigureOut">
              <a:rPr lang="en-US" smtClean="0"/>
              <a:t>11/4/2024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F056C8-326D-9B47-8475-B29D4ECB57C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B825BC-9678-794C-AD7E-ED1CD9758951}" type="datetimeFigureOut">
              <a:rPr lang="en-US" smtClean="0"/>
              <a:t>11/4/2024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F056C8-326D-9B47-8475-B29D4ECB57C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B825BC-9678-794C-AD7E-ED1CD9758951}" type="datetimeFigureOut">
              <a:rPr lang="en-US" smtClean="0"/>
              <a:t>11/4/2024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F056C8-326D-9B47-8475-B29D4ECB57C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4AB825BC-9678-794C-AD7E-ED1CD9758951}" type="datetimeFigureOut">
              <a:rPr lang="en-US" smtClean="0"/>
              <a:t>11/4/2024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E6F056C8-326D-9B47-8475-B29D4ECB57C7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tags" Target="../tags/tag1.xml"/><Relationship Id="rId2" Type="http://schemas.openxmlformats.org/officeDocument/2006/relationships/slideLayout" Target="../slideLayouts/slideLayout1.xml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8.png"/><Relationship Id="rId11" Type="http://schemas.openxmlformats.org/officeDocument/2006/relationships/image" Target="../media/image9.png"/><Relationship Id="rId12" Type="http://schemas.openxmlformats.org/officeDocument/2006/relationships/image" Target="../media/image10.png"/><Relationship Id="rId13" Type="http://schemas.openxmlformats.org/officeDocument/2006/relationships/image" Target="../media/image11.png"/><Relationship Id="rId14" Type="http://schemas.openxmlformats.org/officeDocument/2006/relationships/image" Target="../media/image12.png"/><Relationship Id="rId15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Изображение выглядит как искусство, картина, мультфильм&#10;&#10;Автоматически созданное описание"/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Прямоугольник: скругленные углы 4"/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299616" y="995656"/>
            <a:ext cx="7201851" cy="5269677"/>
          </a:xfrm>
          <a:prstGeom prst="roundRect">
            <a:avLst>
              <a:gd name="adj" fmla="val 11074"/>
            </a:avLst>
          </a:prstGeom>
          <a:solidFill>
            <a:schemeClr val="bg1">
              <a:alpha val="3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2" name="Рисунок 11" descr="Изображение выглядит как беспозвоночный, жук, насекомое, мультфильм&#10;&#10;Автоматически созданное описание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88160" y="4879599"/>
            <a:ext cx="1545012" cy="1553319"/>
          </a:xfrm>
          <a:prstGeom prst="rect">
            <a:avLst/>
          </a:prstGeom>
        </p:spPr>
      </p:pic>
      <p:pic>
        <p:nvPicPr>
          <p:cNvPr id="14" name="Рисунок 13" descr="Изображение выглядит как лягушка, амфибия, Настоящая лягушка, мультфильм&#10;&#10;Автоматически созданное описание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68795" y="929471"/>
            <a:ext cx="1740887" cy="1775705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>
          <a:xfrm flipH="1">
            <a:off x="2258959" y="2292985"/>
            <a:ext cx="2778081" cy="2598650"/>
          </a:xfrm>
          <a:prstGeom prst="rect">
            <a:avLst/>
          </a:prstGeom>
        </p:spPr>
      </p:pic>
      <p:pic>
        <p:nvPicPr>
          <p:cNvPr id="20" name="Рисунок 19" descr="Изображение выглядит как фрукт, цитрусовые, Натуральные продукты, Померанец&#10;&#10;Автоматически созданное описание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81700" y="5116541"/>
            <a:ext cx="1034675" cy="1079436"/>
          </a:xfrm>
          <a:prstGeom prst="rect">
            <a:avLst/>
          </a:prstGeom>
        </p:spPr>
      </p:pic>
      <p:pic>
        <p:nvPicPr>
          <p:cNvPr id="22" name="Рисунок 21" descr="Изображение выглядит как шарф, искусство, дизайн&#10;&#10;Автоматически созданное описание"/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145595" y="4533577"/>
            <a:ext cx="1532287" cy="1553319"/>
          </a:xfrm>
          <a:prstGeom prst="rect">
            <a:avLst/>
          </a:prstGeom>
        </p:spPr>
      </p:pic>
      <p:pic>
        <p:nvPicPr>
          <p:cNvPr id="24" name="Рисунок 23" descr="Изображение выглядит как сердце, искусство, дизайн&#10;&#10;Автоматически созданное описание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23838" y="1119642"/>
            <a:ext cx="1404372" cy="1376687"/>
          </a:xfrm>
          <a:prstGeom prst="rect">
            <a:avLst/>
          </a:prstGeom>
        </p:spPr>
      </p:pic>
      <p:pic>
        <p:nvPicPr>
          <p:cNvPr id="26" name="Рисунок 25" descr="Изображение выглядит как овощи, лук, Луковица, Предметная фотография&#10;&#10;Автоматически созданное описание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976536" y="3124104"/>
            <a:ext cx="1343288" cy="1343288"/>
          </a:xfrm>
          <a:prstGeom prst="rect">
            <a:avLst/>
          </a:prstGeom>
        </p:spPr>
      </p:pic>
      <p:pic>
        <p:nvPicPr>
          <p:cNvPr id="31" name="Рисунок 30" descr="Изображение выглядит как водоплавающая птица, птица, цапля, клюв&#10;&#10;Автоматически созданное описание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 flipH="1">
            <a:off x="-53167" y="2676765"/>
            <a:ext cx="2537216" cy="2406684"/>
          </a:xfrm>
          <a:prstGeom prst="rect">
            <a:avLst/>
          </a:prstGeom>
        </p:spPr>
      </p:pic>
      <p:pic>
        <p:nvPicPr>
          <p:cNvPr id="35" name="Рисунок 34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8905829" y="279934"/>
            <a:ext cx="1757208" cy="1775705"/>
          </a:xfrm>
          <a:prstGeom prst="rect">
            <a:avLst/>
          </a:prstGeom>
        </p:spPr>
      </p:pic>
      <p:pic>
        <p:nvPicPr>
          <p:cNvPr id="3" name="Рисунок 2" descr="Изображение выглядит как мультфильм, графическая вставка, Мультфильм, иллюстрация&#10;&#10;Автоматически созданное описание">
            <a:extLst>
              <a:ext uri="{FF2B5EF4-FFF2-40B4-BE49-F238E27FC236}">
                <a16:creationId xmlns:a16="http://schemas.microsoft.com/office/drawing/2014/main" id="{C3FE163E-98A9-DCB9-851B-0AE9E40F92D3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5243023" y="1010376"/>
            <a:ext cx="1734341" cy="2113728"/>
          </a:xfrm>
          <a:prstGeom prst="rect">
            <a:avLst/>
          </a:prstGeom>
        </p:spPr>
      </p:pic>
      <p:pic>
        <p:nvPicPr>
          <p:cNvPr id="78" name="Picture 77" descr="image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7713980" y="2292985"/>
            <a:ext cx="3886200" cy="413384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>
                      <p:stCondLst>
                        <p:cond delay="0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51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" fill="hold">
                      <p:stCondLst>
                        <p:cond delay="0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69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0" fill="hold">
                      <p:stCondLst>
                        <p:cond delay="0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7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ptos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6" baseType="lpstr">
      <vt:lpstr>Aptos</vt:lpstr>
      <vt:lpstr>Aptos Display</vt:lpstr>
      <vt:lpstr>Arial</vt:lpstr>
      <vt:lpstr>Calibri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Лия Добровольская</dc:creator>
  <cp:lastModifiedBy>Администратор</cp:lastModifiedBy>
  <cp:revision>4</cp:revision>
  <dcterms:created xsi:type="dcterms:W3CDTF">2024-04-10T06:39:00Z</dcterms:created>
  <dcterms:modified xsi:type="dcterms:W3CDTF">2024-11-04T09:09:15Z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81E457E5D38543B1A29446D84BE583C2_12</vt:lpwstr>
  </property>
  <property fmtid="{D5CDD505-2E9C-101B-9397-08002B2CF9AE}" pid="3" name="KSOProductBuildVer">
    <vt:lpwstr>1033-12.2.0.17153</vt:lpwstr>
  </property>
</Properties>
</file>