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66" d="100"/>
          <a:sy n="66" d="100"/>
        </p:scale>
        <p:origin x="207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6" y="460137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1" y="4569912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5" y="4629943"/>
            <a:ext cx="1492158" cy="14921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" y="4669676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4" y="4675072"/>
            <a:ext cx="1374194" cy="1547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8" y="4919179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9" y="4778875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7" y="4653001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9" y="4789084"/>
            <a:ext cx="1323486" cy="133588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3" y="4748422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2038" y="4884347"/>
            <a:ext cx="1321911" cy="1328488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рисовка, рисунок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EED565C-564C-58B7-6325-B270607C61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5" y="4504294"/>
            <a:ext cx="1887123" cy="188712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арисовка, рисунок, овощ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423BB1B-12D6-AA11-3FD7-BC4636D577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9" y="4688434"/>
            <a:ext cx="1534118" cy="153411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BEC4403-D73A-6185-5B8A-2920A55346CA}"/>
              </a:ext>
            </a:extLst>
          </p:cNvPr>
          <p:cNvGrpSpPr/>
          <p:nvPr/>
        </p:nvGrpSpPr>
        <p:grpSpPr>
          <a:xfrm>
            <a:off x="309333" y="4546077"/>
            <a:ext cx="1895865" cy="1734874"/>
            <a:chOff x="5456080" y="-2155558"/>
            <a:chExt cx="2144156" cy="1962081"/>
          </a:xfrm>
        </p:grpSpPr>
        <p:pic>
          <p:nvPicPr>
            <p:cNvPr id="19" name="Рисунок 18" descr="Изображение выглядит как музыкальный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124E0FCC-86A0-FB09-C6FE-F43C7485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223" y="-2155558"/>
              <a:ext cx="1962081" cy="196208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нструмент, куса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0745E9E4-CD1A-F8B9-24B1-7D713DDBD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0055">
              <a:off x="6511013" y="-1638192"/>
              <a:ext cx="1089223" cy="108922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27D8CBB0-3B31-F891-AFEE-3B9CA2F7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080" y="-1541550"/>
              <a:ext cx="1205698" cy="1205698"/>
            </a:xfrm>
            <a:prstGeom prst="rect">
              <a:avLst/>
            </a:prstGeom>
          </p:spPr>
        </p:pic>
      </p:grpSp>
      <p:pic>
        <p:nvPicPr>
          <p:cNvPr id="31" name="Рисунок 30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7AFCE9-92E8-6BBF-2EB5-51C6F82337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8" y="4508114"/>
            <a:ext cx="1895865" cy="18958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9EF73BBB-A317-41A7-FFCC-61A3981BB28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" y="4517020"/>
            <a:ext cx="2063141" cy="206314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15" y="3494342"/>
            <a:ext cx="2849673" cy="2849673"/>
          </a:xfrm>
          <a:prstGeom prst="rect">
            <a:avLst/>
          </a:prstGeom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67824" y="4000499"/>
            <a:ext cx="28003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4466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39089 -0.681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57266 -0.6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04922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9284 -0.6743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1263 -0.6544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2024-11-17T20:32:18Z</dcterms:created>
  <dcterms:modified xsi:type="dcterms:W3CDTF">2024-11-19T16:28:29Z</dcterms:modified>
</cp:coreProperties>
</file>