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 showGuides="1">
      <p:cViewPr varScale="1">
        <p:scale>
          <a:sx n="92" d="100"/>
          <a:sy n="92" d="100"/>
        </p:scale>
        <p:origin x="168" y="221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46ED67B-CD83-436A-A949-BE4F78A4E5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3ED8FA1F-85D1-4D26-B7A1-8688637592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DA2F2BF6-17A3-4B1A-BE35-EF11EB43FE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69A88-D4D4-4080-ACD7-D6B078075B68}" type="datetimeFigureOut">
              <a:rPr lang="uk-UA" smtClean="0"/>
              <a:t>21.11.2024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91936E39-271A-46B5-BE4F-BB9E863B42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8C11DE6-6C61-4FB9-BED4-79F3719F21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7A3458-6348-45D7-B9EC-0C0DCD4C55D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1416657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C40486E-FCE2-4E26-87EF-AE3A2A7E4D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0F7EEE7A-8AF5-4A18-BA26-42A39BF4CC4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D9F92AC1-46BD-4178-8299-9FAF48A56E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69A88-D4D4-4080-ACD7-D6B078075B68}" type="datetimeFigureOut">
              <a:rPr lang="uk-UA" smtClean="0"/>
              <a:t>21.11.2024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4F2AB67-B1F2-4ED7-8C1F-955EF4C902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DA0DF6E0-4131-4F49-ACD9-3F95F415FB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7A3458-6348-45D7-B9EC-0C0DCD4C55D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051715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43750626-1686-4B88-91CA-2D2294692F7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DE26E77C-7283-4847-A74E-B2F5A0B9A08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74FACD91-0C85-496E-8819-B3075B4280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69A88-D4D4-4080-ACD7-D6B078075B68}" type="datetimeFigureOut">
              <a:rPr lang="uk-UA" smtClean="0"/>
              <a:t>21.11.2024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9C8496C3-38A1-4F77-A0C9-BBBE3BB550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B0F15AE4-9717-4064-8F2D-2314B537D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7A3458-6348-45D7-B9EC-0C0DCD4C55D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462947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3C9237E-DACA-426E-A510-2452D008F8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56E0D9D6-E9C5-4085-89A0-65FDD9F780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056C3461-1D55-4742-B2D6-570E5F30BF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69A88-D4D4-4080-ACD7-D6B078075B68}" type="datetimeFigureOut">
              <a:rPr lang="uk-UA" smtClean="0"/>
              <a:t>21.11.2024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834A5752-5166-42C4-B733-4122D7CBC1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D9D10047-C7F0-419A-B58F-A014079F3E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7A3458-6348-45D7-B9EC-0C0DCD4C55D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96567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F250F47-2921-4A60-92D5-B041F57E85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F6FF33D9-70C8-4A6A-962B-DDC910F570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26383B43-3C4C-47DA-B57B-ED9FA85015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69A88-D4D4-4080-ACD7-D6B078075B68}" type="datetimeFigureOut">
              <a:rPr lang="uk-UA" smtClean="0"/>
              <a:t>21.11.2024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97265302-12DA-4C48-A699-4C267950EA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7BBF1FBE-CCA9-4F3D-98DE-FE1E508911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7A3458-6348-45D7-B9EC-0C0DCD4C55D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133504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853F057-EE7C-4F05-A5A5-62B23463E3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B030233C-DC33-4AE2-8DA4-59ADADCDD29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D85D98F6-19A9-48E1-BB67-702E27A82C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97382519-C586-4084-BB92-3E12109315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69A88-D4D4-4080-ACD7-D6B078075B68}" type="datetimeFigureOut">
              <a:rPr lang="uk-UA" smtClean="0"/>
              <a:t>21.11.2024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D25906D1-2AF0-47D8-87E5-07F777672B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5806FBF5-0E36-4ED8-81D5-7E800D4E3D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7A3458-6348-45D7-B9EC-0C0DCD4C55D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462287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CE6CF1E-E705-42B7-BCCE-5989B21321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F08E0D38-DE6A-4901-8BBF-688DA7DBE8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86D3E9F1-2AD5-4B44-AC9B-C8530893B3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E557C51F-9ABE-4829-8F26-F95E6E9FFCC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26822BD1-E731-4353-BA1D-34BC6246503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9644291D-9025-40A4-9253-DF2F80745E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69A88-D4D4-4080-ACD7-D6B078075B68}" type="datetimeFigureOut">
              <a:rPr lang="uk-UA" smtClean="0"/>
              <a:t>21.11.2024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978B99E4-70E8-4DE2-9D61-153F0B44CF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582E3BE5-EF2A-4A35-9CC6-CE2CE78484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7A3458-6348-45D7-B9EC-0C0DCD4C55D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228014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2129BB8-227C-493B-925B-86FD25624E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4E7367A8-664B-40F8-BC1B-62E87A186D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69A88-D4D4-4080-ACD7-D6B078075B68}" type="datetimeFigureOut">
              <a:rPr lang="uk-UA" smtClean="0"/>
              <a:t>21.11.2024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C44BD92A-3AB5-45C3-B384-C7B39D8446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4EA6AFA2-6968-4F9F-8C51-F674D7B05B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7A3458-6348-45D7-B9EC-0C0DCD4C55D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800232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681D436D-7865-4238-AF2E-4DC79ACA8F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69A88-D4D4-4080-ACD7-D6B078075B68}" type="datetimeFigureOut">
              <a:rPr lang="uk-UA" smtClean="0"/>
              <a:t>21.11.2024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D1AD63EF-7470-4B9E-A399-733D10CA10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309061AD-9C1A-4C6F-A55E-B43F1037EA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7A3458-6348-45D7-B9EC-0C0DCD4C55D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915132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F98A38-8219-49A9-8AAF-FEB4BB7405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4CD9EBFA-35EF-4875-AA87-49336E3929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7B527F10-1BE1-4322-95CC-06976A2379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C99D7F81-F7D5-4F8A-B946-4D29898C24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69A88-D4D4-4080-ACD7-D6B078075B68}" type="datetimeFigureOut">
              <a:rPr lang="uk-UA" smtClean="0"/>
              <a:t>21.11.2024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802E469F-3A60-4B15-98CE-8D69A6CF8A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7A2E51BF-D20C-46A5-A794-DE442E279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7A3458-6348-45D7-B9EC-0C0DCD4C55D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003851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F5FAFBA-2EFB-4896-B5A3-6A3AA30C1D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05746BEE-3CD4-44D3-B98A-BB7F2C76FBA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697B60C3-633D-4019-B7D2-D27776C729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31C44FE9-0ED8-4E7E-8EA1-236B00D6D0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69A88-D4D4-4080-ACD7-D6B078075B68}" type="datetimeFigureOut">
              <a:rPr lang="uk-UA" smtClean="0"/>
              <a:t>21.11.2024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0D2EF3E0-17FB-4C46-BD80-1132031692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446EC014-54C2-4781-A4AC-B4B12605A3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7A3458-6348-45D7-B9EC-0C0DCD4C55D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97834997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801CABF8-8B33-413F-B0CD-04E5807BDA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FB229032-9D8F-4065-BF8D-458C77667A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5E64434A-968D-472E-B99A-0BE98548F6E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C69A88-D4D4-4080-ACD7-D6B078075B68}" type="datetimeFigureOut">
              <a:rPr lang="uk-UA" smtClean="0"/>
              <a:t>21.11.2024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E46BF2C9-710D-404B-9F2E-6B9C8540479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474BABDE-6452-4177-8498-4C2B62058E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7A3458-6348-45D7-B9EC-0C0DCD4C55D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231375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9AEEA28C-3FC9-4806-BF73-8DE11E36AD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12"/>
            <a:ext cx="12192000" cy="685297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A774BB6-596D-41FA-B066-966A2A1C89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3977" y="5095842"/>
            <a:ext cx="1562821" cy="1562821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17B579BC-1338-4268-81E1-B369A68A957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738" y="3643157"/>
            <a:ext cx="2033737" cy="2033737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6E6DD281-318E-4BC1-95D3-856B329694B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6277">
            <a:off x="5002297" y="4351382"/>
            <a:ext cx="1132500" cy="2293454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37CF62DE-1103-4979-97F5-3EC7BECB601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7677" y="3803972"/>
            <a:ext cx="1912466" cy="1912466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CE5D60EC-4463-44F2-9848-029030A8281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5291" y="4768995"/>
            <a:ext cx="2033737" cy="2033737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75F58814-7A2E-4DEC-B649-D20A06ACE6A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0326" y="4289697"/>
            <a:ext cx="2154432" cy="2154432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5101423A-D88C-4315-8824-C2ECA7E642F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16" y="5023747"/>
            <a:ext cx="1660078" cy="1660078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515FC881-D61A-4595-A332-56BAD35D613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6269" y="4485991"/>
            <a:ext cx="1442545" cy="1442545"/>
          </a:xfrm>
          <a:prstGeom prst="rect">
            <a:avLst/>
          </a:prstGeom>
        </p:spPr>
      </p:pic>
      <p:sp>
        <p:nvSpPr>
          <p:cNvPr id="28" name="Хмара 27">
            <a:extLst>
              <a:ext uri="{FF2B5EF4-FFF2-40B4-BE49-F238E27FC236}">
                <a16:creationId xmlns:a16="http://schemas.microsoft.com/office/drawing/2014/main" id="{683BE480-6D3A-4AFE-A164-85CA023DEC57}"/>
              </a:ext>
            </a:extLst>
          </p:cNvPr>
          <p:cNvSpPr/>
          <p:nvPr/>
        </p:nvSpPr>
        <p:spPr>
          <a:xfrm>
            <a:off x="3385966" y="174175"/>
            <a:ext cx="5420068" cy="2749162"/>
          </a:xfrm>
          <a:prstGeom prst="cloud">
            <a:avLst/>
          </a:prstGeom>
          <a:solidFill>
            <a:schemeClr val="bg1">
              <a:alpha val="70000"/>
            </a:schemeClr>
          </a:solidFill>
          <a:ln>
            <a:solidFill>
              <a:schemeClr val="bg1"/>
            </a:solidFill>
          </a:ln>
          <a:effectLst>
            <a:softEdge rad="1143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0" i="0" dirty="0">
                <a:solidFill>
                  <a:srgbClr val="2A272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Фа-</a:t>
            </a:r>
            <a:r>
              <a:rPr lang="ru-RU" sz="2800" b="0" i="0" dirty="0" err="1">
                <a:solidFill>
                  <a:srgbClr val="2A272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ва</a:t>
            </a:r>
            <a:r>
              <a:rPr lang="ru-RU" sz="2800" b="0" i="0" dirty="0">
                <a:solidFill>
                  <a:srgbClr val="2A272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-фа – </a:t>
            </a:r>
            <a:r>
              <a:rPr lang="ru-RU" sz="2800" dirty="0" err="1">
                <a:solidFill>
                  <a:srgbClr val="2A27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</a:t>
            </a:r>
            <a:r>
              <a:rPr lang="ru-RU" sz="2800" dirty="0">
                <a:solidFill>
                  <a:srgbClr val="2A27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нова софа</a:t>
            </a:r>
            <a:endParaRPr lang="ru-RU" sz="2800" b="0" i="0" dirty="0">
              <a:solidFill>
                <a:srgbClr val="2A2723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uk-UA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25CD5709-EAD5-42E6-A54C-31356C52339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9131" y="1142432"/>
            <a:ext cx="2033737" cy="2033737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B77F6C66-5714-40EC-8BB2-FC3110EC7C1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4065" y="4475389"/>
            <a:ext cx="1442545" cy="1442545"/>
          </a:xfrm>
          <a:prstGeom prst="rect">
            <a:avLst/>
          </a:prstGeom>
        </p:spPr>
      </p:pic>
      <p:sp>
        <p:nvSpPr>
          <p:cNvPr id="32" name="Хмара 31">
            <a:extLst>
              <a:ext uri="{FF2B5EF4-FFF2-40B4-BE49-F238E27FC236}">
                <a16:creationId xmlns:a16="http://schemas.microsoft.com/office/drawing/2014/main" id="{EEA1E9F2-240F-4DC6-9A23-7F902A140A63}"/>
              </a:ext>
            </a:extLst>
          </p:cNvPr>
          <p:cNvSpPr/>
          <p:nvPr/>
        </p:nvSpPr>
        <p:spPr>
          <a:xfrm>
            <a:off x="3064451" y="104858"/>
            <a:ext cx="5741583" cy="2749162"/>
          </a:xfrm>
          <a:prstGeom prst="cloud">
            <a:avLst/>
          </a:prstGeom>
          <a:solidFill>
            <a:schemeClr val="bg1">
              <a:alpha val="70000"/>
            </a:schemeClr>
          </a:solidFill>
          <a:ln>
            <a:solidFill>
              <a:schemeClr val="bg1"/>
            </a:solidFill>
          </a:ln>
          <a:effectLst>
            <a:softEdge rad="1143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Фа-фа–</a:t>
            </a:r>
            <a:r>
              <a:rPr lang="ru-RU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ва</a:t>
            </a:r>
            <a:r>
              <a:rPr lang="ru-RU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ru-RU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летить</a:t>
            </a:r>
            <a:r>
              <a:rPr lang="ru-RU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сова</a:t>
            </a:r>
            <a:endParaRPr lang="uk-UA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16D98104-85CE-426B-984B-0F148D6678C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01065" y="1448148"/>
            <a:ext cx="1389869" cy="1389869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1885B62F-6A88-47F7-8A0D-8ED893F55A5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4900" y="4475389"/>
            <a:ext cx="1442545" cy="1442545"/>
          </a:xfrm>
          <a:prstGeom prst="rect">
            <a:avLst/>
          </a:prstGeom>
        </p:spPr>
      </p:pic>
      <p:sp>
        <p:nvSpPr>
          <p:cNvPr id="35" name="Хмара 34">
            <a:extLst>
              <a:ext uri="{FF2B5EF4-FFF2-40B4-BE49-F238E27FC236}">
                <a16:creationId xmlns:a16="http://schemas.microsoft.com/office/drawing/2014/main" id="{333AFCF9-6521-4FA4-8E56-9E651BC9C312}"/>
              </a:ext>
            </a:extLst>
          </p:cNvPr>
          <p:cNvSpPr/>
          <p:nvPr/>
        </p:nvSpPr>
        <p:spPr>
          <a:xfrm>
            <a:off x="3064451" y="76551"/>
            <a:ext cx="5741583" cy="2757577"/>
          </a:xfrm>
          <a:prstGeom prst="cloud">
            <a:avLst/>
          </a:prstGeom>
          <a:solidFill>
            <a:schemeClr val="bg1">
              <a:alpha val="70000"/>
            </a:schemeClr>
          </a:solidFill>
          <a:ln>
            <a:solidFill>
              <a:schemeClr val="bg1"/>
            </a:solidFill>
          </a:ln>
          <a:effectLst>
            <a:softEdge rad="1143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Фи-</a:t>
            </a:r>
            <a:r>
              <a:rPr lang="ru-RU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ви</a:t>
            </a:r>
            <a:r>
              <a:rPr lang="ru-RU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ru-RU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ви</a:t>
            </a:r>
            <a:r>
              <a:rPr lang="ru-RU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ru-RU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немає</a:t>
            </a:r>
            <a:r>
              <a:rPr lang="ru-RU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трави</a:t>
            </a:r>
            <a:endParaRPr lang="uk-UA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1AC0E831-9DB8-4135-A91E-A1A6709FF91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26290" y="1510730"/>
            <a:ext cx="1384683" cy="1389869"/>
          </a:xfrm>
          <a:prstGeom prst="rect">
            <a:avLst/>
          </a:prstGeom>
        </p:spPr>
      </p:pic>
      <p:sp>
        <p:nvSpPr>
          <p:cNvPr id="38" name="Хмара 37">
            <a:extLst>
              <a:ext uri="{FF2B5EF4-FFF2-40B4-BE49-F238E27FC236}">
                <a16:creationId xmlns:a16="http://schemas.microsoft.com/office/drawing/2014/main" id="{DA9E2179-589C-43F7-BB8B-1E06147ED445}"/>
              </a:ext>
            </a:extLst>
          </p:cNvPr>
          <p:cNvSpPr/>
          <p:nvPr/>
        </p:nvSpPr>
        <p:spPr>
          <a:xfrm>
            <a:off x="3441711" y="158443"/>
            <a:ext cx="5420068" cy="2749162"/>
          </a:xfrm>
          <a:prstGeom prst="cloud">
            <a:avLst/>
          </a:prstGeom>
          <a:solidFill>
            <a:schemeClr val="bg1">
              <a:alpha val="70000"/>
            </a:schemeClr>
          </a:solidFill>
          <a:ln>
            <a:solidFill>
              <a:schemeClr val="bg1"/>
            </a:solidFill>
          </a:ln>
          <a:effectLst>
            <a:softEdge rad="1143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0" i="0" dirty="0" err="1">
                <a:solidFill>
                  <a:srgbClr val="2A272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Афа</a:t>
            </a:r>
            <a:r>
              <a:rPr lang="ru-RU" sz="2800" dirty="0">
                <a:solidFill>
                  <a:srgbClr val="2A27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ru-RU" sz="2800" dirty="0" err="1">
                <a:solidFill>
                  <a:srgbClr val="2A27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афа</a:t>
            </a:r>
            <a:r>
              <a:rPr lang="ru-RU" sz="2800" dirty="0">
                <a:solidFill>
                  <a:srgbClr val="2A27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ru-RU" sz="2800" dirty="0" err="1">
                <a:solidFill>
                  <a:srgbClr val="2A27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афа</a:t>
            </a:r>
            <a:r>
              <a:rPr lang="ru-RU" sz="2800" dirty="0">
                <a:solidFill>
                  <a:srgbClr val="2A27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 </a:t>
            </a:r>
            <a:r>
              <a:rPr lang="ru-RU" sz="2800" dirty="0" err="1">
                <a:solidFill>
                  <a:srgbClr val="2A27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маленька</a:t>
            </a:r>
            <a:r>
              <a:rPr lang="ru-RU" sz="2800" dirty="0">
                <a:solidFill>
                  <a:srgbClr val="2A27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жирафа</a:t>
            </a:r>
            <a:endParaRPr lang="ru-RU" sz="2800" b="0" i="0" dirty="0">
              <a:solidFill>
                <a:srgbClr val="2A2723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uk-UA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015C77D6-ECFB-44A3-BA55-170A6AA13C7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12556" y="1572013"/>
            <a:ext cx="1278378" cy="1278378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262E79F6-E2F8-4F9F-874E-47036DF0EC3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5434" y="4500622"/>
            <a:ext cx="1442545" cy="1442545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E11631BD-74C6-4DCA-A539-65BFF917C11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1686" y="4493306"/>
            <a:ext cx="1442545" cy="1442545"/>
          </a:xfrm>
          <a:prstGeom prst="rect">
            <a:avLst/>
          </a:prstGeom>
        </p:spPr>
      </p:pic>
      <p:sp>
        <p:nvSpPr>
          <p:cNvPr id="42" name="Хмара 41">
            <a:extLst>
              <a:ext uri="{FF2B5EF4-FFF2-40B4-BE49-F238E27FC236}">
                <a16:creationId xmlns:a16="http://schemas.microsoft.com/office/drawing/2014/main" id="{3806B836-1635-4C96-94E3-EC662F964F48}"/>
              </a:ext>
            </a:extLst>
          </p:cNvPr>
          <p:cNvSpPr/>
          <p:nvPr/>
        </p:nvSpPr>
        <p:spPr>
          <a:xfrm>
            <a:off x="3385966" y="284859"/>
            <a:ext cx="5420068" cy="2749162"/>
          </a:xfrm>
          <a:prstGeom prst="cloud">
            <a:avLst/>
          </a:prstGeom>
          <a:solidFill>
            <a:schemeClr val="bg1">
              <a:alpha val="70000"/>
            </a:schemeClr>
          </a:solidFill>
          <a:ln>
            <a:solidFill>
              <a:schemeClr val="bg1"/>
            </a:solidFill>
          </a:ln>
          <a:effectLst>
            <a:softEdge rad="1143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Ві-</a:t>
            </a:r>
            <a:r>
              <a:rPr lang="uk-UA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ві</a:t>
            </a:r>
            <a:r>
              <a:rPr lang="uk-UA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uk-UA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ві</a:t>
            </a:r>
            <a:r>
              <a:rPr lang="uk-UA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</a:t>
            </a:r>
            <a:r>
              <a:rPr lang="ru-RU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у мене є </a:t>
            </a:r>
            <a:r>
              <a:rPr lang="ru-RU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ківі</a:t>
            </a:r>
            <a:endParaRPr lang="ru-RU" sz="2400" b="0" i="0" dirty="0"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uk-UA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6E775034-6E25-4F8B-8C86-1BA488AD97F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11996" y="1554313"/>
            <a:ext cx="1278378" cy="1278378"/>
          </a:xfrm>
          <a:prstGeom prst="rect">
            <a:avLst/>
          </a:prstGeom>
        </p:spPr>
      </p:pic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77BBF6B8-CC7A-4287-BB3B-96A1A0C3468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5735" y="4482704"/>
            <a:ext cx="1442545" cy="1442545"/>
          </a:xfrm>
          <a:prstGeom prst="rect">
            <a:avLst/>
          </a:prstGeom>
        </p:spPr>
      </p:pic>
      <p:sp>
        <p:nvSpPr>
          <p:cNvPr id="45" name="Хмара 44">
            <a:extLst>
              <a:ext uri="{FF2B5EF4-FFF2-40B4-BE49-F238E27FC236}">
                <a16:creationId xmlns:a16="http://schemas.microsoft.com/office/drawing/2014/main" id="{6B4804D7-2490-402E-AF8C-CF3EBD1CAD55}"/>
              </a:ext>
            </a:extLst>
          </p:cNvPr>
          <p:cNvSpPr/>
          <p:nvPr/>
        </p:nvSpPr>
        <p:spPr>
          <a:xfrm>
            <a:off x="3471494" y="104858"/>
            <a:ext cx="5420068" cy="2749162"/>
          </a:xfrm>
          <a:prstGeom prst="cloud">
            <a:avLst/>
          </a:prstGeom>
          <a:solidFill>
            <a:schemeClr val="bg1">
              <a:alpha val="70000"/>
            </a:schemeClr>
          </a:solidFill>
          <a:ln>
            <a:solidFill>
              <a:schemeClr val="bg1"/>
            </a:solidFill>
          </a:ln>
          <a:effectLst>
            <a:softEdge rad="1143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Фе-</a:t>
            </a:r>
            <a:r>
              <a:rPr lang="ru-RU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фе</a:t>
            </a:r>
            <a:r>
              <a:rPr lang="ru-RU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ru-RU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фе</a:t>
            </a:r>
            <a:r>
              <a:rPr lang="ru-RU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ми </a:t>
            </a:r>
            <a:r>
              <a:rPr lang="ru-RU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ідем</a:t>
            </a:r>
            <a:r>
              <a:rPr lang="ru-RU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в кафе.</a:t>
            </a:r>
            <a:endParaRPr lang="uk-UA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C3D45D2D-06F2-4A30-B8AF-15A1752262B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94938" y="1446294"/>
            <a:ext cx="1278378" cy="959017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9E427EC-A25E-4592-A32E-E006AFC08382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0543" y="-190011"/>
            <a:ext cx="3471494" cy="3471494"/>
          </a:xfrm>
          <a:prstGeom prst="rect">
            <a:avLst/>
          </a:prstGeom>
        </p:spPr>
      </p:pic>
      <p:pic>
        <p:nvPicPr>
          <p:cNvPr id="181" name="Picture 180" descr="ima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568949" y="3429001"/>
            <a:ext cx="3248025" cy="243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549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500"/>
                            </p:stCondLst>
                            <p:childTnLst>
                              <p:par>
                                <p:cTn id="9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500"/>
                            </p:stCondLst>
                            <p:childTnLst>
                              <p:par>
                                <p:cTn id="1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500"/>
                            </p:stCondLst>
                            <p:childTnLst>
                              <p:par>
                                <p:cTn id="1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8" grpId="1" animBg="1"/>
      <p:bldP spid="32" grpId="0" animBg="1"/>
      <p:bldP spid="32" grpId="1" animBg="1"/>
      <p:bldP spid="35" grpId="0" animBg="1"/>
      <p:bldP spid="35" grpId="1" animBg="1"/>
      <p:bldP spid="38" grpId="0" animBg="1"/>
      <p:bldP spid="38" grpId="1" animBg="1"/>
      <p:bldP spid="42" grpId="0" animBg="1"/>
      <p:bldP spid="42" grpId="1" animBg="1"/>
      <p:bldP spid="45" grpId="0" animBg="1"/>
      <p:bldP spid="45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36</Words>
  <Application>Microsoft Office PowerPoint</Application>
  <PresentationFormat>Широкий екран</PresentationFormat>
  <Paragraphs>6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Олександра Кириченко</dc:creator>
  <cp:lastModifiedBy>Олександра Кириченко</cp:lastModifiedBy>
  <cp:revision>1</cp:revision>
  <dcterms:created xsi:type="dcterms:W3CDTF">2024-11-21T10:50:58Z</dcterms:created>
  <dcterms:modified xsi:type="dcterms:W3CDTF">2024-11-21T10:55:41Z</dcterms:modified>
</cp:coreProperties>
</file>