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2286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126381-0C7F-4059-BD09-8A10C6E4433C}"/>
</file>

<file path=customXml/itemProps2.xml><?xml version="1.0" encoding="utf-8"?>
<ds:datastoreItem xmlns:ds="http://schemas.openxmlformats.org/officeDocument/2006/customXml" ds:itemID="{49359A2A-CBE2-47A5-8485-27B5F65EF7FD}"/>
</file>

<file path=customXml/itemProps3.xml><?xml version="1.0" encoding="utf-8"?>
<ds:datastoreItem xmlns:ds="http://schemas.openxmlformats.org/officeDocument/2006/customXml" ds:itemID="{9A213EB9-4AD3-436F-89B7-37002DEA1649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